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0"/>
  </p:notesMasterIdLst>
  <p:handoutMasterIdLst>
    <p:handoutMasterId r:id="rId41"/>
  </p:handoutMasterIdLst>
  <p:sldIdLst>
    <p:sldId id="414" r:id="rId6"/>
    <p:sldId id="431" r:id="rId7"/>
    <p:sldId id="422" r:id="rId8"/>
    <p:sldId id="417" r:id="rId9"/>
    <p:sldId id="423" r:id="rId10"/>
    <p:sldId id="424" r:id="rId11"/>
    <p:sldId id="433" r:id="rId12"/>
    <p:sldId id="467" r:id="rId13"/>
    <p:sldId id="468" r:id="rId14"/>
    <p:sldId id="469" r:id="rId15"/>
    <p:sldId id="421" r:id="rId16"/>
    <p:sldId id="454" r:id="rId17"/>
    <p:sldId id="470" r:id="rId18"/>
    <p:sldId id="471" r:id="rId19"/>
    <p:sldId id="472" r:id="rId20"/>
    <p:sldId id="473" r:id="rId21"/>
    <p:sldId id="474" r:id="rId22"/>
    <p:sldId id="455" r:id="rId23"/>
    <p:sldId id="461" r:id="rId24"/>
    <p:sldId id="435" r:id="rId25"/>
    <p:sldId id="452" r:id="rId26"/>
    <p:sldId id="442" r:id="rId27"/>
    <p:sldId id="443" r:id="rId28"/>
    <p:sldId id="437" r:id="rId29"/>
    <p:sldId id="448" r:id="rId30"/>
    <p:sldId id="411" r:id="rId31"/>
    <p:sldId id="453" r:id="rId32"/>
    <p:sldId id="412" r:id="rId33"/>
    <p:sldId id="456" r:id="rId34"/>
    <p:sldId id="441" r:id="rId35"/>
    <p:sldId id="463" r:id="rId36"/>
    <p:sldId id="462" r:id="rId37"/>
    <p:sldId id="430" r:id="rId38"/>
    <p:sldId id="440"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9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3D2209-5E4B-1EE6-E267-F2D4E08B05DA}" name="AS" initials=" " userId="AS" providerId="None"/>
  <p188:author id="{E902522F-225C-DEC6-756D-B09540FB0D89}" name="Morales, Ana A. [ForwardWorks Consulting LLC]" initials="AM" userId="S::ana.a.morales@afs.com::fdffa80d-954e-46ea-8cbe-a5e705b04138" providerId="AD"/>
  <p188:author id="{7E901346-032C-605C-F654-064D4B12AF35}" name="Jayme Pendergraft [CTR]" initials="J[" userId="S::jayme.pendergraft@cognosante.com::f368bb27-335d-4cb8-ac2a-6d12fef20052" providerId="AD"/>
  <p188:author id="{8D022046-99CD-646E-3CF1-3D45D92E5DF2}" name="Jayme Pendergraft [CTR]" initials="JP" userId="S::Jayme.Pendergraft@cognosante.com::f368bb27-335d-4cb8-ac2a-6d12fef20052" providerId="AD"/>
  <p188:author id="{AB7C9357-B7BC-31F2-8554-07040A1C17BE}" name="VanNelson, Patricia [ASM Research LLC]" initials="PV" userId="S::patricia.vannelson@afs.com::95fe25c5-8416-485d-90ab-a1ae9fee1d72" providerId="AD"/>
  <p188:author id="{0DB2DB77-C8BC-61F6-6057-8EBD789FE1A5}" name="Hannah Wiedmeyer [CTR]" initials="H[" userId="S::hannah.wiedmeyer@cognosante.com::7eba11fc-6a8c-4d3b-ad0e-a3c379df51ba" providerId="AD"/>
  <p188:author id="{431C9087-2A25-DEC7-68CB-DC986A460726}" name="Abby Schneider [ASM Research]" initials="AS" userId="S::Abby.A.Schneider@asmresearch.com::18485b56-687c-4fd7-99e1-eb0ecbc508e3" providerId="AD"/>
  <p188:author id="{4B670688-9C42-788A-DD6A-C85FD9100F9B}" name="Abby Schneider" initials="AS" userId="S::abby.schneider@cognosante.com::fb95eaca-f384-4060-adb8-720faeb03f35" providerId="AD"/>
  <p188:author id="{058B5C89-000B-0585-6442-F38016EF6845}" name="Hannah Wiedmeyer [CTR]" initials="HW" userId="S::Hannah.Wiedmeyer@cognosante.com::7eba11fc-6a8c-4d3b-ad0e-a3c379df51ba" providerId="AD"/>
  <p188:author id="{2FF2BBA8-F47B-C123-6083-2844E8211C60}" name="Pendergraft, Jayme [ForwardWorks Consulting LLC]" initials="PL" userId="S::jayme.pendergraft@afs.com::50ccc198-1be5-4b41-9567-ab7964de3d69" providerId="AD"/>
  <p188:author id="{D16874AA-DC32-6E54-6DE0-CAAB71A84E17}" name="Patricia Van Nelson" initials="PN" userId="S::patricia.vannelson@cognosante.com::33d3d1b9-7495-4ebb-911e-39db8f8f1742" providerId="AD"/>
  <p188:author id="{10BF32C3-0E08-B4B2-B582-4F574F3F3DCC}" name="Kimberly Childs [CTR]" initials="K[" userId="S::kimberly.childs@cognosante.com::c59dab81-7152-4769-a216-3e554a0c77fe" providerId="AD"/>
  <p188:author id="{0B744DC8-AF27-ED34-DD8A-E0A1A9BAF320}" name="Derek Shields [CTR]" initials="D[" userId="S::derek.shields@cognosante.com::3846ef62-a027-4114-acae-f6e0b1dbf06c" providerId="AD"/>
  <p188:author id="{AC4DDDCE-21A5-C061-D24E-03EB6733CA97}" name="York, Laura" initials="YL" userId="S::Laura.York@ssa.gov::ea9c9ea6-c332-4453-b19f-95ae63afa6f0" providerId="AD"/>
  <p188:author id="{9D0796E1-3756-E69B-27EF-F87FB5D1483E}" name="Schneider, Abby [ASM Research LLC]" initials="AS" userId="S::abby.schneider@afs.com::cff6bc96-6d8b-44f4-9683-ef524bf5f76a" providerId="AD"/>
  <p188:author id="{5FDF7BF4-85A0-5DEC-AC89-49BA4D4826F0}" name="Patricia Van Nelson" initials="PVN" userId="S::Patricia.VanNelson@cognosante.com::33d3d1b9-7495-4ebb-911e-39db8f8f1742" providerId="AD"/>
  <p188:author id="{BFD07EF4-85C2-BF93-B0E6-0A951B1DC63C}" name="Abby Schneider" initials="AS" userId="S::Abby.Schneider@cognosante.com::fb95eaca-f384-4060-adb8-720faeb03f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A6"/>
    <a:srgbClr val="50BFEA"/>
    <a:srgbClr val="FBB64C"/>
    <a:srgbClr val="E2F2FD"/>
    <a:srgbClr val="E1FAF9"/>
    <a:srgbClr val="F1F9FD"/>
    <a:srgbClr val="DCF1FA"/>
    <a:srgbClr val="BAE5F7"/>
    <a:srgbClr val="97D9F3"/>
    <a:srgbClr val="6EC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04"/>
    <p:restoredTop sz="94673"/>
  </p:normalViewPr>
  <p:slideViewPr>
    <p:cSldViewPr snapToGrid="0">
      <p:cViewPr>
        <p:scale>
          <a:sx n="110" d="100"/>
          <a:sy n="110" d="100"/>
        </p:scale>
        <p:origin x="320" y="1120"/>
      </p:cViewPr>
      <p:guideLst>
        <p:guide orient="horz" pos="369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Schneider [ASM Research]" userId="18485b56-687c-4fd7-99e1-eb0ecbc508e3" providerId="ADAL" clId="{9F02EC7B-1971-5E3A-9209-77F3432E8BCD}"/>
    <pc:docChg chg="modSld">
      <pc:chgData name="Abby Schneider [ASM Research]" userId="18485b56-687c-4fd7-99e1-eb0ecbc508e3" providerId="ADAL" clId="{9F02EC7B-1971-5E3A-9209-77F3432E8BCD}" dt="2026-03-20T22:32:13.147" v="21" actId="962"/>
      <pc:docMkLst>
        <pc:docMk/>
      </pc:docMkLst>
      <pc:sldChg chg="modSp mod">
        <pc:chgData name="Abby Schneider [ASM Research]" userId="18485b56-687c-4fd7-99e1-eb0ecbc508e3" providerId="ADAL" clId="{9F02EC7B-1971-5E3A-9209-77F3432E8BCD}" dt="2026-03-20T22:30:23.977" v="2" actId="962"/>
        <pc:sldMkLst>
          <pc:docMk/>
          <pc:sldMk cId="2774127094" sldId="433"/>
        </pc:sldMkLst>
        <pc:spChg chg="mod">
          <ac:chgData name="Abby Schneider [ASM Research]" userId="18485b56-687c-4fd7-99e1-eb0ecbc508e3" providerId="ADAL" clId="{9F02EC7B-1971-5E3A-9209-77F3432E8BCD}" dt="2026-03-20T22:30:23.977" v="2" actId="962"/>
          <ac:spMkLst>
            <pc:docMk/>
            <pc:sldMk cId="2774127094" sldId="433"/>
            <ac:spMk id="4" creationId="{F11D7327-A00C-943E-75FD-3D457D1BE98A}"/>
          </ac:spMkLst>
        </pc:spChg>
      </pc:sldChg>
      <pc:sldChg chg="modSp mod">
        <pc:chgData name="Abby Schneider [ASM Research]" userId="18485b56-687c-4fd7-99e1-eb0ecbc508e3" providerId="ADAL" clId="{9F02EC7B-1971-5E3A-9209-77F3432E8BCD}" dt="2026-03-20T22:31:47.180" v="19" actId="962"/>
        <pc:sldMkLst>
          <pc:docMk/>
          <pc:sldMk cId="2451924160" sldId="453"/>
        </pc:sldMkLst>
        <pc:spChg chg="mod">
          <ac:chgData name="Abby Schneider [ASM Research]" userId="18485b56-687c-4fd7-99e1-eb0ecbc508e3" providerId="ADAL" clId="{9F02EC7B-1971-5E3A-9209-77F3432E8BCD}" dt="2026-03-20T22:31:47.180" v="19" actId="962"/>
          <ac:spMkLst>
            <pc:docMk/>
            <pc:sldMk cId="2451924160" sldId="453"/>
            <ac:spMk id="4" creationId="{C0F72862-455C-C4CB-6BB0-A2AFF3F5A7D2}"/>
          </ac:spMkLst>
        </pc:spChg>
      </pc:sldChg>
      <pc:sldChg chg="modSp mod">
        <pc:chgData name="Abby Schneider [ASM Research]" userId="18485b56-687c-4fd7-99e1-eb0ecbc508e3" providerId="ADAL" clId="{9F02EC7B-1971-5E3A-9209-77F3432E8BCD}" dt="2026-03-20T22:30:56.613" v="7" actId="962"/>
        <pc:sldMkLst>
          <pc:docMk/>
          <pc:sldMk cId="127136726" sldId="454"/>
        </pc:sldMkLst>
        <pc:spChg chg="mod">
          <ac:chgData name="Abby Schneider [ASM Research]" userId="18485b56-687c-4fd7-99e1-eb0ecbc508e3" providerId="ADAL" clId="{9F02EC7B-1971-5E3A-9209-77F3432E8BCD}" dt="2026-03-20T22:30:56.613" v="7" actId="962"/>
          <ac:spMkLst>
            <pc:docMk/>
            <pc:sldMk cId="127136726" sldId="454"/>
            <ac:spMk id="4" creationId="{93AE71A2-26C1-564D-1ED9-E041C3CBE216}"/>
          </ac:spMkLst>
        </pc:spChg>
      </pc:sldChg>
      <pc:sldChg chg="modSp mod">
        <pc:chgData name="Abby Schneider [ASM Research]" userId="18485b56-687c-4fd7-99e1-eb0ecbc508e3" providerId="ADAL" clId="{9F02EC7B-1971-5E3A-9209-77F3432E8BCD}" dt="2026-03-20T22:31:25.505" v="17" actId="962"/>
        <pc:sldMkLst>
          <pc:docMk/>
          <pc:sldMk cId="84080175" sldId="455"/>
        </pc:sldMkLst>
        <pc:spChg chg="mod">
          <ac:chgData name="Abby Schneider [ASM Research]" userId="18485b56-687c-4fd7-99e1-eb0ecbc508e3" providerId="ADAL" clId="{9F02EC7B-1971-5E3A-9209-77F3432E8BCD}" dt="2026-03-20T22:31:24.663" v="15" actId="962"/>
          <ac:spMkLst>
            <pc:docMk/>
            <pc:sldMk cId="84080175" sldId="455"/>
            <ac:spMk id="3" creationId="{F8D7AA86-6C5F-788A-6BDA-281DE3566E27}"/>
          </ac:spMkLst>
        </pc:spChg>
        <pc:spChg chg="mod">
          <ac:chgData name="Abby Schneider [ASM Research]" userId="18485b56-687c-4fd7-99e1-eb0ecbc508e3" providerId="ADAL" clId="{9F02EC7B-1971-5E3A-9209-77F3432E8BCD}" dt="2026-03-20T22:31:25.505" v="17" actId="962"/>
          <ac:spMkLst>
            <pc:docMk/>
            <pc:sldMk cId="84080175" sldId="455"/>
            <ac:spMk id="4" creationId="{E699D0B0-4DD3-A787-2E20-20F24556EE33}"/>
          </ac:spMkLst>
        </pc:spChg>
      </pc:sldChg>
      <pc:sldChg chg="modSp mod">
        <pc:chgData name="Abby Schneider [ASM Research]" userId="18485b56-687c-4fd7-99e1-eb0ecbc508e3" providerId="ADAL" clId="{9F02EC7B-1971-5E3A-9209-77F3432E8BCD}" dt="2026-03-20T22:32:02.783" v="20" actId="962"/>
        <pc:sldMkLst>
          <pc:docMk/>
          <pc:sldMk cId="3473315786" sldId="456"/>
        </pc:sldMkLst>
        <pc:spChg chg="mod">
          <ac:chgData name="Abby Schneider [ASM Research]" userId="18485b56-687c-4fd7-99e1-eb0ecbc508e3" providerId="ADAL" clId="{9F02EC7B-1971-5E3A-9209-77F3432E8BCD}" dt="2026-03-20T22:32:02.783" v="20" actId="962"/>
          <ac:spMkLst>
            <pc:docMk/>
            <pc:sldMk cId="3473315786" sldId="456"/>
            <ac:spMk id="4" creationId="{FBB66A07-8E14-81A2-542F-2D61A80E6429}"/>
          </ac:spMkLst>
        </pc:spChg>
        <pc:picChg chg="mod">
          <ac:chgData name="Abby Schneider [ASM Research]" userId="18485b56-687c-4fd7-99e1-eb0ecbc508e3" providerId="ADAL" clId="{9F02EC7B-1971-5E3A-9209-77F3432E8BCD}" dt="2026-03-20T21:54:55.041" v="0" actId="18331"/>
          <ac:picMkLst>
            <pc:docMk/>
            <pc:sldMk cId="3473315786" sldId="456"/>
            <ac:picMk id="9" creationId="{841C42BD-CD32-A7A0-5CE2-91E4FC7525A0}"/>
          </ac:picMkLst>
        </pc:picChg>
      </pc:sldChg>
      <pc:sldChg chg="modSp mod">
        <pc:chgData name="Abby Schneider [ASM Research]" userId="18485b56-687c-4fd7-99e1-eb0ecbc508e3" providerId="ADAL" clId="{9F02EC7B-1971-5E3A-9209-77F3432E8BCD}" dt="2026-03-20T22:31:28.607" v="18" actId="962"/>
        <pc:sldMkLst>
          <pc:docMk/>
          <pc:sldMk cId="416948186" sldId="461"/>
        </pc:sldMkLst>
        <pc:spChg chg="mod">
          <ac:chgData name="Abby Schneider [ASM Research]" userId="18485b56-687c-4fd7-99e1-eb0ecbc508e3" providerId="ADAL" clId="{9F02EC7B-1971-5E3A-9209-77F3432E8BCD}" dt="2026-03-20T22:31:28.607" v="18" actId="962"/>
          <ac:spMkLst>
            <pc:docMk/>
            <pc:sldMk cId="416948186" sldId="461"/>
            <ac:spMk id="4" creationId="{AAAD6800-5DC0-5313-2E68-AC15D01DB103}"/>
          </ac:spMkLst>
        </pc:spChg>
      </pc:sldChg>
      <pc:sldChg chg="modSp mod">
        <pc:chgData name="Abby Schneider [ASM Research]" userId="18485b56-687c-4fd7-99e1-eb0ecbc508e3" providerId="ADAL" clId="{9F02EC7B-1971-5E3A-9209-77F3432E8BCD}" dt="2026-03-20T22:32:13.147" v="21" actId="962"/>
        <pc:sldMkLst>
          <pc:docMk/>
          <pc:sldMk cId="3511058646" sldId="462"/>
        </pc:sldMkLst>
        <pc:spChg chg="mod">
          <ac:chgData name="Abby Schneider [ASM Research]" userId="18485b56-687c-4fd7-99e1-eb0ecbc508e3" providerId="ADAL" clId="{9F02EC7B-1971-5E3A-9209-77F3432E8BCD}" dt="2026-03-20T22:32:13.147" v="21" actId="962"/>
          <ac:spMkLst>
            <pc:docMk/>
            <pc:sldMk cId="3511058646" sldId="462"/>
            <ac:spMk id="4" creationId="{DAFB3D26-0A2B-434A-8AD9-A5F3C01137AA}"/>
          </ac:spMkLst>
        </pc:spChg>
      </pc:sldChg>
      <pc:sldChg chg="modSp mod">
        <pc:chgData name="Abby Schneider [ASM Research]" userId="18485b56-687c-4fd7-99e1-eb0ecbc508e3" providerId="ADAL" clId="{9F02EC7B-1971-5E3A-9209-77F3432E8BCD}" dt="2026-03-20T22:30:29.007" v="3" actId="962"/>
        <pc:sldMkLst>
          <pc:docMk/>
          <pc:sldMk cId="1885466110" sldId="467"/>
        </pc:sldMkLst>
        <pc:spChg chg="mod">
          <ac:chgData name="Abby Schneider [ASM Research]" userId="18485b56-687c-4fd7-99e1-eb0ecbc508e3" providerId="ADAL" clId="{9F02EC7B-1971-5E3A-9209-77F3432E8BCD}" dt="2026-03-20T22:30:29.007" v="3" actId="962"/>
          <ac:spMkLst>
            <pc:docMk/>
            <pc:sldMk cId="1885466110" sldId="467"/>
            <ac:spMk id="4" creationId="{F70F94B2-21AA-B968-380B-69A0B1DAAE72}"/>
          </ac:spMkLst>
        </pc:spChg>
      </pc:sldChg>
      <pc:sldChg chg="modSp mod">
        <pc:chgData name="Abby Schneider [ASM Research]" userId="18485b56-687c-4fd7-99e1-eb0ecbc508e3" providerId="ADAL" clId="{9F02EC7B-1971-5E3A-9209-77F3432E8BCD}" dt="2026-03-20T22:30:33.248" v="4" actId="962"/>
        <pc:sldMkLst>
          <pc:docMk/>
          <pc:sldMk cId="1186784535" sldId="468"/>
        </pc:sldMkLst>
        <pc:spChg chg="mod">
          <ac:chgData name="Abby Schneider [ASM Research]" userId="18485b56-687c-4fd7-99e1-eb0ecbc508e3" providerId="ADAL" clId="{9F02EC7B-1971-5E3A-9209-77F3432E8BCD}" dt="2026-03-20T22:30:33.248" v="4" actId="962"/>
          <ac:spMkLst>
            <pc:docMk/>
            <pc:sldMk cId="1186784535" sldId="468"/>
            <ac:spMk id="4" creationId="{46C301A7-7433-F69C-FAFC-1FB70D70C3F5}"/>
          </ac:spMkLst>
        </pc:spChg>
      </pc:sldChg>
      <pc:sldChg chg="modSp mod">
        <pc:chgData name="Abby Schneider [ASM Research]" userId="18485b56-687c-4fd7-99e1-eb0ecbc508e3" providerId="ADAL" clId="{9F02EC7B-1971-5E3A-9209-77F3432E8BCD}" dt="2026-03-20T22:30:42.798" v="5" actId="962"/>
        <pc:sldMkLst>
          <pc:docMk/>
          <pc:sldMk cId="2843057988" sldId="469"/>
        </pc:sldMkLst>
        <pc:spChg chg="mod">
          <ac:chgData name="Abby Schneider [ASM Research]" userId="18485b56-687c-4fd7-99e1-eb0ecbc508e3" providerId="ADAL" clId="{9F02EC7B-1971-5E3A-9209-77F3432E8BCD}" dt="2026-03-20T22:30:42.798" v="5" actId="962"/>
          <ac:spMkLst>
            <pc:docMk/>
            <pc:sldMk cId="2843057988" sldId="469"/>
            <ac:spMk id="4" creationId="{B7E23C7E-B0E2-A48D-1241-ACAE1668DAC1}"/>
          </ac:spMkLst>
        </pc:spChg>
      </pc:sldChg>
      <pc:sldChg chg="modSp mod">
        <pc:chgData name="Abby Schneider [ASM Research]" userId="18485b56-687c-4fd7-99e1-eb0ecbc508e3" providerId="ADAL" clId="{9F02EC7B-1971-5E3A-9209-77F3432E8BCD}" dt="2026-03-20T22:31:03.621" v="8" actId="962"/>
        <pc:sldMkLst>
          <pc:docMk/>
          <pc:sldMk cId="2761111974" sldId="470"/>
        </pc:sldMkLst>
        <pc:spChg chg="mod">
          <ac:chgData name="Abby Schneider [ASM Research]" userId="18485b56-687c-4fd7-99e1-eb0ecbc508e3" providerId="ADAL" clId="{9F02EC7B-1971-5E3A-9209-77F3432E8BCD}" dt="2026-03-20T22:31:03.621" v="8" actId="962"/>
          <ac:spMkLst>
            <pc:docMk/>
            <pc:sldMk cId="2761111974" sldId="470"/>
            <ac:spMk id="4" creationId="{98233E81-BE7F-28EB-5556-FB8D695A4770}"/>
          </ac:spMkLst>
        </pc:spChg>
      </pc:sldChg>
      <pc:sldChg chg="modSp mod">
        <pc:chgData name="Abby Schneider [ASM Research]" userId="18485b56-687c-4fd7-99e1-eb0ecbc508e3" providerId="ADAL" clId="{9F02EC7B-1971-5E3A-9209-77F3432E8BCD}" dt="2026-03-20T22:31:06.898" v="9" actId="962"/>
        <pc:sldMkLst>
          <pc:docMk/>
          <pc:sldMk cId="3754399997" sldId="471"/>
        </pc:sldMkLst>
        <pc:spChg chg="mod">
          <ac:chgData name="Abby Schneider [ASM Research]" userId="18485b56-687c-4fd7-99e1-eb0ecbc508e3" providerId="ADAL" clId="{9F02EC7B-1971-5E3A-9209-77F3432E8BCD}" dt="2026-03-20T22:31:06.898" v="9" actId="962"/>
          <ac:spMkLst>
            <pc:docMk/>
            <pc:sldMk cId="3754399997" sldId="471"/>
            <ac:spMk id="4" creationId="{FF16DAEE-F400-02B4-0967-42FEF1D6133C}"/>
          </ac:spMkLst>
        </pc:spChg>
      </pc:sldChg>
      <pc:sldChg chg="modSp mod">
        <pc:chgData name="Abby Schneider [ASM Research]" userId="18485b56-687c-4fd7-99e1-eb0ecbc508e3" providerId="ADAL" clId="{9F02EC7B-1971-5E3A-9209-77F3432E8BCD}" dt="2026-03-20T22:31:13.767" v="10" actId="962"/>
        <pc:sldMkLst>
          <pc:docMk/>
          <pc:sldMk cId="1070803619" sldId="472"/>
        </pc:sldMkLst>
        <pc:spChg chg="mod">
          <ac:chgData name="Abby Schneider [ASM Research]" userId="18485b56-687c-4fd7-99e1-eb0ecbc508e3" providerId="ADAL" clId="{9F02EC7B-1971-5E3A-9209-77F3432E8BCD}" dt="2026-03-20T22:31:13.767" v="10" actId="962"/>
          <ac:spMkLst>
            <pc:docMk/>
            <pc:sldMk cId="1070803619" sldId="472"/>
            <ac:spMk id="4" creationId="{12B22FD7-81A8-A373-8174-6FD2E59078EE}"/>
          </ac:spMkLst>
        </pc:spChg>
      </pc:sldChg>
      <pc:sldChg chg="modSp mod">
        <pc:chgData name="Abby Schneider [ASM Research]" userId="18485b56-687c-4fd7-99e1-eb0ecbc508e3" providerId="ADAL" clId="{9F02EC7B-1971-5E3A-9209-77F3432E8BCD}" dt="2026-03-20T22:31:17.429" v="11" actId="962"/>
        <pc:sldMkLst>
          <pc:docMk/>
          <pc:sldMk cId="1093212333" sldId="473"/>
        </pc:sldMkLst>
        <pc:spChg chg="mod">
          <ac:chgData name="Abby Schneider [ASM Research]" userId="18485b56-687c-4fd7-99e1-eb0ecbc508e3" providerId="ADAL" clId="{9F02EC7B-1971-5E3A-9209-77F3432E8BCD}" dt="2026-03-20T22:31:17.429" v="11" actId="962"/>
          <ac:spMkLst>
            <pc:docMk/>
            <pc:sldMk cId="1093212333" sldId="473"/>
            <ac:spMk id="4" creationId="{4BFE4535-F91A-3A61-9951-F3C747A5ADD3}"/>
          </ac:spMkLst>
        </pc:spChg>
      </pc:sldChg>
      <pc:sldChg chg="modSp mod">
        <pc:chgData name="Abby Schneider [ASM Research]" userId="18485b56-687c-4fd7-99e1-eb0ecbc508e3" providerId="ADAL" clId="{9F02EC7B-1971-5E3A-9209-77F3432E8BCD}" dt="2026-03-20T22:31:19.742" v="12" actId="962"/>
        <pc:sldMkLst>
          <pc:docMk/>
          <pc:sldMk cId="2280368161" sldId="474"/>
        </pc:sldMkLst>
        <pc:spChg chg="mod">
          <ac:chgData name="Abby Schneider [ASM Research]" userId="18485b56-687c-4fd7-99e1-eb0ecbc508e3" providerId="ADAL" clId="{9F02EC7B-1971-5E3A-9209-77F3432E8BCD}" dt="2026-03-20T22:31:19.742" v="12" actId="962"/>
          <ac:spMkLst>
            <pc:docMk/>
            <pc:sldMk cId="2280368161" sldId="474"/>
            <ac:spMk id="4" creationId="{160D724E-F48C-FD29-9A3E-64E3215A046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3/20/26</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3/20/26</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1168413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181B94-F893-300E-CE78-38485BA0EFB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328771-8EF4-E34C-96BF-3799A35ECB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EA9544-9E6F-8304-E453-3E23B68A6C05}"/>
              </a:ext>
            </a:extLst>
          </p:cNvPr>
          <p:cNvSpPr>
            <a:spLocks noGrp="1"/>
          </p:cNvSpPr>
          <p:nvPr>
            <p:ph type="title" hasCustomPrompt="1"/>
          </p:nvPr>
        </p:nvSpPr>
        <p:spPr>
          <a:xfrm>
            <a:off x="728325" y="2465564"/>
            <a:ext cx="6831424" cy="2797551"/>
          </a:xfrm>
        </p:spPr>
        <p:txBody>
          <a:bodyPr anchor="t" anchorCtr="0">
            <a:noAutofit/>
          </a:bodyPr>
          <a:lstStyle>
            <a:lvl1pPr>
              <a:defRPr sz="4000">
                <a:solidFill>
                  <a:schemeClr val="tx2"/>
                </a:solidFill>
              </a:defRPr>
            </a:lvl1pPr>
          </a:lstStyle>
          <a:p>
            <a:r>
              <a:rPr lang="en-US"/>
              <a:t>Click to Edit Title</a:t>
            </a:r>
          </a:p>
        </p:txBody>
      </p:sp>
      <p:sp>
        <p:nvSpPr>
          <p:cNvPr id="17" name="Text Placeholder 16">
            <a:extLst>
              <a:ext uri="{FF2B5EF4-FFF2-40B4-BE49-F238E27FC236}">
                <a16:creationId xmlns:a16="http://schemas.microsoft.com/office/drawing/2014/main" id="{249CD146-A4F8-CB87-59F3-53DCAC6C706E}"/>
              </a:ext>
            </a:extLst>
          </p:cNvPr>
          <p:cNvSpPr>
            <a:spLocks noGrp="1"/>
          </p:cNvSpPr>
          <p:nvPr>
            <p:ph type="body" sz="quarter" idx="10" hasCustomPrompt="1"/>
          </p:nvPr>
        </p:nvSpPr>
        <p:spPr>
          <a:xfrm>
            <a:off x="728663" y="5377287"/>
            <a:ext cx="4248150" cy="446051"/>
          </a:xfrm>
        </p:spPr>
        <p:txBody>
          <a:bodyPr/>
          <a:lstStyle>
            <a:lvl1pPr marL="0" indent="0">
              <a:buNone/>
              <a:defRPr sz="2400" b="1">
                <a:solidFill>
                  <a:schemeClr val="tx2"/>
                </a:solidFill>
              </a:defRPr>
            </a:lvl1pPr>
            <a:lvl2pPr marL="266700" indent="0">
              <a:buNone/>
              <a:defRPr/>
            </a:lvl2pPr>
          </a:lstStyle>
          <a:p>
            <a:pPr lvl="0"/>
            <a:r>
              <a:rPr lang="en-US"/>
              <a:t>Insert Date</a:t>
            </a:r>
          </a:p>
        </p:txBody>
      </p:sp>
      <p:pic>
        <p:nvPicPr>
          <p:cNvPr id="21" name="Picture 20" descr="Logo&#10;&#10;AI-generated content may be incorrect.">
            <a:extLst>
              <a:ext uri="{FF2B5EF4-FFF2-40B4-BE49-F238E27FC236}">
                <a16:creationId xmlns:a16="http://schemas.microsoft.com/office/drawing/2014/main" id="{6264C99F-8024-C865-3D64-5189A4724EE0}"/>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845287" y="907128"/>
            <a:ext cx="2801679" cy="1018341"/>
          </a:xfrm>
          <a:prstGeom prst="rect">
            <a:avLst/>
          </a:prstGeom>
        </p:spPr>
      </p:pic>
    </p:spTree>
    <p:extLst>
      <p:ext uri="{BB962C8B-B14F-4D97-AF65-F5344CB8AC3E}">
        <p14:creationId xmlns:p14="http://schemas.microsoft.com/office/powerpoint/2010/main" val="124375103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nsert Picture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10" name="Picture Placeholder 3">
            <a:extLst>
              <a:ext uri="{FF2B5EF4-FFF2-40B4-BE49-F238E27FC236}">
                <a16:creationId xmlns:a16="http://schemas.microsoft.com/office/drawing/2014/main" id="{16B88CAE-1EF0-7B19-9389-3B07517D6A37}"/>
              </a:ext>
            </a:extLst>
          </p:cNvPr>
          <p:cNvSpPr>
            <a:spLocks noGrp="1"/>
          </p:cNvSpPr>
          <p:nvPr>
            <p:ph type="pic" sz="quarter" idx="13"/>
          </p:nvPr>
        </p:nvSpPr>
        <p:spPr>
          <a:xfrm>
            <a:off x="8109733" y="2126857"/>
            <a:ext cx="3481387" cy="3481388"/>
          </a:xfrm>
          <a:solidFill>
            <a:schemeClr val="bg1"/>
          </a:solidFill>
          <a:ln w="66675">
            <a:noFill/>
          </a:ln>
          <a:effectLst/>
        </p:spPr>
        <p:txBody>
          <a:bodyPr/>
          <a:lstStyle>
            <a:lvl1pPr marL="0" indent="0">
              <a:buNone/>
              <a:defRPr/>
            </a:lvl1pPr>
          </a:lstStyle>
          <a:p>
            <a:r>
              <a:rPr lang="en-US"/>
              <a:t>Click icon to add picture</a:t>
            </a:r>
          </a:p>
        </p:txBody>
      </p:sp>
      <p:sp>
        <p:nvSpPr>
          <p:cNvPr id="11" name="Rectangle 10">
            <a:extLst>
              <a:ext uri="{FF2B5EF4-FFF2-40B4-BE49-F238E27FC236}">
                <a16:creationId xmlns:a16="http://schemas.microsoft.com/office/drawing/2014/main" id="{25094E7D-A1D9-4CDE-130A-38DB9AB9CC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622024" y="2126857"/>
            <a:ext cx="569976" cy="34813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25CC688-E387-9C6A-981D-22FD49D0C505}"/>
              </a:ext>
            </a:extLst>
          </p:cNvPr>
          <p:cNvSpPr>
            <a:spLocks noGrp="1"/>
          </p:cNvSpPr>
          <p:nvPr>
            <p:ph type="ftr" sz="quarter" idx="14"/>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616022253"/>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Insert Picture Blue Thin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100808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2"/>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cxnSp>
        <p:nvCxnSpPr>
          <p:cNvPr id="7" name="Straight Connector 6">
            <a:extLst>
              <a:ext uri="{FF2B5EF4-FFF2-40B4-BE49-F238E27FC236}">
                <a16:creationId xmlns:a16="http://schemas.microsoft.com/office/drawing/2014/main" id="{65D24F28-BD38-6F2C-A31A-E7ABB508934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1753000"/>
            <a:ext cx="348138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A77B9C-4DEE-BA47-A35F-1EF0EAA3D98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5980286"/>
            <a:ext cx="348138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B195E078-75BD-4D5E-83B5-E8FD32D8CB5F}"/>
              </a:ext>
            </a:extLst>
          </p:cNvPr>
          <p:cNvSpPr>
            <a:spLocks noGrp="1"/>
          </p:cNvSpPr>
          <p:nvPr>
            <p:ph type="pic" sz="quarter" idx="13"/>
          </p:nvPr>
        </p:nvSpPr>
        <p:spPr>
          <a:xfrm>
            <a:off x="8109733" y="2126857"/>
            <a:ext cx="3481387" cy="3481388"/>
          </a:xfrm>
          <a:solidFill>
            <a:schemeClr val="bg1"/>
          </a:solidFill>
          <a:ln w="66675">
            <a:noFill/>
          </a:ln>
          <a:effectLst/>
        </p:spPr>
        <p:txBody>
          <a:bodyPr/>
          <a:lstStyle>
            <a:lvl1pPr marL="0" indent="0">
              <a:buNone/>
              <a:defRPr/>
            </a:lvl1pPr>
          </a:lstStyle>
          <a:p>
            <a:r>
              <a:rPr lang="en-US"/>
              <a:t>Click icon to add picture</a:t>
            </a:r>
          </a:p>
        </p:txBody>
      </p:sp>
      <p:sp>
        <p:nvSpPr>
          <p:cNvPr id="4" name="Footer Placeholder 3">
            <a:extLst>
              <a:ext uri="{FF2B5EF4-FFF2-40B4-BE49-F238E27FC236}">
                <a16:creationId xmlns:a16="http://schemas.microsoft.com/office/drawing/2014/main" id="{3180FFC3-9981-92AA-FA4F-ECC4123BC453}"/>
              </a:ext>
            </a:extLst>
          </p:cNvPr>
          <p:cNvSpPr>
            <a:spLocks noGrp="1"/>
          </p:cNvSpPr>
          <p:nvPr>
            <p:ph type="ftr" sz="quarter" idx="14"/>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304624392"/>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Insert Picture Pink thin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cxnSp>
        <p:nvCxnSpPr>
          <p:cNvPr id="7" name="Straight Connector 6">
            <a:extLst>
              <a:ext uri="{FF2B5EF4-FFF2-40B4-BE49-F238E27FC236}">
                <a16:creationId xmlns:a16="http://schemas.microsoft.com/office/drawing/2014/main" id="{65D24F28-BD38-6F2C-A31A-E7ABB508934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1753000"/>
            <a:ext cx="3481387"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A77B9C-4DEE-BA47-A35F-1EF0EAA3D98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5980286"/>
            <a:ext cx="3481387"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B195E078-75BD-4D5E-83B5-E8FD32D8CB5F}"/>
              </a:ext>
            </a:extLst>
          </p:cNvPr>
          <p:cNvSpPr>
            <a:spLocks noGrp="1"/>
          </p:cNvSpPr>
          <p:nvPr>
            <p:ph type="pic" sz="quarter" idx="13"/>
          </p:nvPr>
        </p:nvSpPr>
        <p:spPr>
          <a:xfrm>
            <a:off x="8109733" y="2126857"/>
            <a:ext cx="3481387" cy="3481388"/>
          </a:xfrm>
          <a:solidFill>
            <a:schemeClr val="bg1"/>
          </a:solidFill>
          <a:ln w="66675">
            <a:noFill/>
          </a:ln>
          <a:effectLst/>
        </p:spPr>
        <p:txBody>
          <a:bodyPr/>
          <a:lstStyle>
            <a:lvl1pPr marL="0" indent="0">
              <a:buNone/>
              <a:defRPr/>
            </a:lvl1pPr>
          </a:lstStyle>
          <a:p>
            <a:r>
              <a:rPr lang="en-US"/>
              <a:t>Click icon to add picture</a:t>
            </a:r>
          </a:p>
        </p:txBody>
      </p:sp>
      <p:sp>
        <p:nvSpPr>
          <p:cNvPr id="4" name="Footer Placeholder 3">
            <a:extLst>
              <a:ext uri="{FF2B5EF4-FFF2-40B4-BE49-F238E27FC236}">
                <a16:creationId xmlns:a16="http://schemas.microsoft.com/office/drawing/2014/main" id="{10E224C7-E179-24D8-FAC6-EDFB05E79EB2}"/>
              </a:ext>
            </a:extLst>
          </p:cNvPr>
          <p:cNvSpPr>
            <a:spLocks noGrp="1"/>
          </p:cNvSpPr>
          <p:nvPr>
            <p:ph type="ftr" sz="quarter" idx="14"/>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383580377"/>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Insert Picture Orange thin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cxnSp>
        <p:nvCxnSpPr>
          <p:cNvPr id="7" name="Straight Connector 6">
            <a:extLst>
              <a:ext uri="{FF2B5EF4-FFF2-40B4-BE49-F238E27FC236}">
                <a16:creationId xmlns:a16="http://schemas.microsoft.com/office/drawing/2014/main" id="{65D24F28-BD38-6F2C-A31A-E7ABB508934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1753000"/>
            <a:ext cx="3481387"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A77B9C-4DEE-BA47-A35F-1EF0EAA3D98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5980286"/>
            <a:ext cx="3481387"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B195E078-75BD-4D5E-83B5-E8FD32D8CB5F}"/>
              </a:ext>
            </a:extLst>
          </p:cNvPr>
          <p:cNvSpPr>
            <a:spLocks noGrp="1"/>
          </p:cNvSpPr>
          <p:nvPr>
            <p:ph type="pic" sz="quarter" idx="13"/>
          </p:nvPr>
        </p:nvSpPr>
        <p:spPr>
          <a:xfrm>
            <a:off x="8109733" y="2126857"/>
            <a:ext cx="3481387" cy="3481388"/>
          </a:xfrm>
          <a:solidFill>
            <a:schemeClr val="bg1"/>
          </a:solidFill>
          <a:ln w="66675">
            <a:noFill/>
          </a:ln>
          <a:effectLst/>
        </p:spPr>
        <p:txBody>
          <a:bodyPr/>
          <a:lstStyle>
            <a:lvl1pPr marL="0" indent="0">
              <a:buNone/>
              <a:defRPr/>
            </a:lvl1pPr>
          </a:lstStyle>
          <a:p>
            <a:r>
              <a:rPr lang="en-US"/>
              <a:t>Click icon to add picture</a:t>
            </a:r>
          </a:p>
        </p:txBody>
      </p:sp>
      <p:sp>
        <p:nvSpPr>
          <p:cNvPr id="4" name="Footer Placeholder 3">
            <a:extLst>
              <a:ext uri="{FF2B5EF4-FFF2-40B4-BE49-F238E27FC236}">
                <a16:creationId xmlns:a16="http://schemas.microsoft.com/office/drawing/2014/main" id="{10E224C7-E179-24D8-FAC6-EDFB05E79EB2}"/>
              </a:ext>
            </a:extLst>
          </p:cNvPr>
          <p:cNvSpPr>
            <a:spLocks noGrp="1"/>
          </p:cNvSpPr>
          <p:nvPr>
            <p:ph type="ftr" sz="quarter" idx="14"/>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19403126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1 Chart or Tabl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1" y="851296"/>
            <a:ext cx="11009611"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4906302"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7" name="Content Placeholder 6">
            <a:extLst>
              <a:ext uri="{FF2B5EF4-FFF2-40B4-BE49-F238E27FC236}">
                <a16:creationId xmlns:a16="http://schemas.microsoft.com/office/drawing/2014/main" id="{72CD2EC6-7480-0FC2-8025-91D264D06A97}"/>
              </a:ext>
            </a:extLst>
          </p:cNvPr>
          <p:cNvSpPr>
            <a:spLocks noGrp="1"/>
          </p:cNvSpPr>
          <p:nvPr>
            <p:ph sz="quarter" idx="12"/>
          </p:nvPr>
        </p:nvSpPr>
        <p:spPr>
          <a:xfrm>
            <a:off x="5694363" y="1753000"/>
            <a:ext cx="5494747" cy="4333168"/>
          </a:xfrm>
        </p:spPr>
        <p:txBody>
          <a:bodyPr/>
          <a:lstStyle>
            <a:lvl1pPr marL="0" indent="0">
              <a:buNone/>
              <a:defRPr>
                <a:solidFill>
                  <a:schemeClr val="tx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5D648EE5-55DA-F8BF-779D-CC17FFBF2200}"/>
              </a:ext>
            </a:extLst>
          </p:cNvPr>
          <p:cNvSpPr>
            <a:spLocks noGrp="1"/>
          </p:cNvSpPr>
          <p:nvPr>
            <p:ph type="ftr" sz="quarter" idx="13"/>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2094834499"/>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45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2 Charts or Table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1" y="851296"/>
            <a:ext cx="11009611"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4906302"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7" name="Content Placeholder 6">
            <a:extLst>
              <a:ext uri="{FF2B5EF4-FFF2-40B4-BE49-F238E27FC236}">
                <a16:creationId xmlns:a16="http://schemas.microsoft.com/office/drawing/2014/main" id="{72CD2EC6-7480-0FC2-8025-91D264D06A97}"/>
              </a:ext>
            </a:extLst>
          </p:cNvPr>
          <p:cNvSpPr>
            <a:spLocks noGrp="1"/>
          </p:cNvSpPr>
          <p:nvPr>
            <p:ph sz="quarter" idx="12"/>
          </p:nvPr>
        </p:nvSpPr>
        <p:spPr>
          <a:xfrm>
            <a:off x="5694362" y="1753000"/>
            <a:ext cx="5927659" cy="2130136"/>
          </a:xfrm>
        </p:spPr>
        <p:txBody>
          <a:bodyPr/>
          <a:lstStyle>
            <a:lvl1pPr marL="0" indent="0">
              <a:buNone/>
              <a:defRPr>
                <a:solidFill>
                  <a:schemeClr val="tx2"/>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FA138DE5-3EF5-14B9-D01C-129C398A5257}"/>
              </a:ext>
            </a:extLst>
          </p:cNvPr>
          <p:cNvSpPr>
            <a:spLocks noGrp="1"/>
          </p:cNvSpPr>
          <p:nvPr>
            <p:ph sz="quarter" idx="13"/>
          </p:nvPr>
        </p:nvSpPr>
        <p:spPr>
          <a:xfrm>
            <a:off x="5694363" y="4209152"/>
            <a:ext cx="5927658" cy="2130136"/>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69EC0C2-8D42-FFC3-4B43-B4F55289124C}"/>
              </a:ext>
            </a:extLst>
          </p:cNvPr>
          <p:cNvSpPr>
            <a:spLocks noGrp="1"/>
          </p:cNvSpPr>
          <p:nvPr>
            <p:ph type="ftr" sz="quarter" idx="14"/>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1223251916"/>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45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1 Chart or Table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1" y="851296"/>
            <a:ext cx="11009611"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1" y="1689937"/>
            <a:ext cx="11000361" cy="17775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95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7" name="Content Placeholder 6">
            <a:extLst>
              <a:ext uri="{FF2B5EF4-FFF2-40B4-BE49-F238E27FC236}">
                <a16:creationId xmlns:a16="http://schemas.microsoft.com/office/drawing/2014/main" id="{72CD2EC6-7480-0FC2-8025-91D264D06A97}"/>
              </a:ext>
            </a:extLst>
          </p:cNvPr>
          <p:cNvSpPr>
            <a:spLocks noGrp="1"/>
          </p:cNvSpPr>
          <p:nvPr>
            <p:ph sz="quarter" idx="12"/>
          </p:nvPr>
        </p:nvSpPr>
        <p:spPr>
          <a:xfrm>
            <a:off x="621661" y="3716882"/>
            <a:ext cx="11000360" cy="2573851"/>
          </a:xfrm>
        </p:spPr>
        <p:txBody>
          <a:bodyPr/>
          <a:lstStyle>
            <a:lvl1pPr marL="0" indent="0">
              <a:buNone/>
              <a:defRPr>
                <a:solidFill>
                  <a:schemeClr val="tx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F080156D-1347-4535-5878-22D054647EC9}"/>
              </a:ext>
            </a:extLst>
          </p:cNvPr>
          <p:cNvSpPr>
            <a:spLocks noGrp="1"/>
          </p:cNvSpPr>
          <p:nvPr>
            <p:ph type="ftr" sz="quarter" idx="13"/>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4240922264"/>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45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1 Chart or Table Horizontal - Tex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1" y="851296"/>
            <a:ext cx="11009611"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1" y="4495403"/>
            <a:ext cx="11000360" cy="1876164"/>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95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7" name="Content Placeholder 6">
            <a:extLst>
              <a:ext uri="{FF2B5EF4-FFF2-40B4-BE49-F238E27FC236}">
                <a16:creationId xmlns:a16="http://schemas.microsoft.com/office/drawing/2014/main" id="{72CD2EC6-7480-0FC2-8025-91D264D06A97}"/>
              </a:ext>
            </a:extLst>
          </p:cNvPr>
          <p:cNvSpPr>
            <a:spLocks noGrp="1"/>
          </p:cNvSpPr>
          <p:nvPr>
            <p:ph sz="quarter" idx="12"/>
          </p:nvPr>
        </p:nvSpPr>
        <p:spPr>
          <a:xfrm>
            <a:off x="621660" y="1702566"/>
            <a:ext cx="11000361" cy="2622406"/>
          </a:xfrm>
        </p:spPr>
        <p:txBody>
          <a:bodyPr/>
          <a:lstStyle>
            <a:lvl1pPr marL="0" indent="0">
              <a:buNone/>
              <a:defRPr>
                <a:solidFill>
                  <a:schemeClr val="tx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C363A517-86C2-BBF8-EAA4-F6E3F336EB38}"/>
              </a:ext>
            </a:extLst>
          </p:cNvPr>
          <p:cNvSpPr>
            <a:spLocks noGrp="1"/>
          </p:cNvSpPr>
          <p:nvPr>
            <p:ph type="ftr" sz="quarter" idx="13"/>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578103002"/>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45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2 Charts or Table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1" y="851296"/>
            <a:ext cx="11009611"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1" y="1689937"/>
            <a:ext cx="11000361" cy="1777563"/>
          </a:xfrm>
        </p:spPr>
        <p:txBody>
          <a:bodyPr>
            <a:normAutofit/>
          </a:bodyPr>
          <a:lstStyle>
            <a:lvl1pPr>
              <a:lnSpc>
                <a:spcPct val="95000"/>
              </a:lnSpc>
              <a:defRPr>
                <a:solidFill>
                  <a:schemeClr val="tx2"/>
                </a:solidFill>
              </a:defRPr>
            </a:lvl1pPr>
            <a:lvl2pPr>
              <a:lnSpc>
                <a:spcPct val="95000"/>
              </a:lnSpc>
              <a:defRPr>
                <a:solidFill>
                  <a:schemeClr val="tx2"/>
                </a:solidFill>
              </a:defRPr>
            </a:lvl2pPr>
            <a:lvl3pPr>
              <a:lnSpc>
                <a:spcPct val="95000"/>
              </a:lnSpc>
              <a:defRPr>
                <a:solidFill>
                  <a:schemeClr val="tx2"/>
                </a:solidFill>
              </a:defRPr>
            </a:lvl3pPr>
            <a:lvl4pPr>
              <a:lnSpc>
                <a:spcPct val="95000"/>
              </a:lnSpc>
              <a:defRPr>
                <a:solidFill>
                  <a:schemeClr val="tx2"/>
                </a:solidFill>
              </a:defRPr>
            </a:lvl4pPr>
            <a:lvl5pPr>
              <a:lnSpc>
                <a:spcPct val="95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7" name="Content Placeholder 6">
            <a:extLst>
              <a:ext uri="{FF2B5EF4-FFF2-40B4-BE49-F238E27FC236}">
                <a16:creationId xmlns:a16="http://schemas.microsoft.com/office/drawing/2014/main" id="{72CD2EC6-7480-0FC2-8025-91D264D06A97}"/>
              </a:ext>
            </a:extLst>
          </p:cNvPr>
          <p:cNvSpPr>
            <a:spLocks noGrp="1"/>
          </p:cNvSpPr>
          <p:nvPr>
            <p:ph sz="quarter" idx="12"/>
          </p:nvPr>
        </p:nvSpPr>
        <p:spPr>
          <a:xfrm>
            <a:off x="621661" y="3716882"/>
            <a:ext cx="5228421" cy="2622406"/>
          </a:xfrm>
        </p:spPr>
        <p:txBody>
          <a:bodyPr/>
          <a:lstStyle>
            <a:lvl1pPr marL="0" indent="0">
              <a:buNone/>
              <a:defRPr>
                <a:solidFill>
                  <a:schemeClr val="tx2"/>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0FB7C70A-A369-25B9-8EE4-0345257DCEB7}"/>
              </a:ext>
            </a:extLst>
          </p:cNvPr>
          <p:cNvSpPr>
            <a:spLocks noGrp="1"/>
          </p:cNvSpPr>
          <p:nvPr>
            <p:ph sz="quarter" idx="13"/>
          </p:nvPr>
        </p:nvSpPr>
        <p:spPr>
          <a:xfrm>
            <a:off x="6231741" y="3716739"/>
            <a:ext cx="5390281" cy="2622406"/>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A5DF5B90-8CDF-D1C9-F0E0-8454E2FAB5A9}"/>
              </a:ext>
            </a:extLst>
          </p:cNvPr>
          <p:cNvSpPr>
            <a:spLocks noGrp="1"/>
          </p:cNvSpPr>
          <p:nvPr>
            <p:ph type="ftr" sz="quarter" idx="14"/>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2222858423"/>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45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n Box +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6D07B3-64BE-38B2-5AA2-CE6124F7A2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320838"/>
            <a:ext cx="6096000" cy="3486743"/>
          </a:xfrm>
          <a:prstGeom prst="rect">
            <a:avLst/>
          </a:prstGeom>
          <a:gradFill flip="none" rotWithShape="1">
            <a:gsLst>
              <a:gs pos="1000">
                <a:schemeClr val="accent1">
                  <a:lumMod val="60000"/>
                  <a:lumOff val="40000"/>
                </a:schemeClr>
              </a:gs>
              <a:gs pos="82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1" y="1208312"/>
            <a:ext cx="11009611" cy="776288"/>
          </a:xfrm>
        </p:spPr>
        <p:txBody>
          <a:bodyPr/>
          <a:lstStyle>
            <a:lvl1pPr algn="ctr">
              <a:defRPr sz="3200"/>
            </a:lvl1pPr>
          </a:lstStyle>
          <a:p>
            <a:r>
              <a:rPr lang="en-US"/>
              <a:t>Click to edit Master title style</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14" name="Picture Placeholder 11">
            <a:extLst>
              <a:ext uri="{FF2B5EF4-FFF2-40B4-BE49-F238E27FC236}">
                <a16:creationId xmlns:a16="http://schemas.microsoft.com/office/drawing/2014/main" id="{43CE24E3-22A2-5319-BA90-F79F4D6D45FC}"/>
              </a:ext>
            </a:extLst>
          </p:cNvPr>
          <p:cNvSpPr>
            <a:spLocks noGrp="1"/>
          </p:cNvSpPr>
          <p:nvPr>
            <p:ph type="pic" sz="quarter" idx="16"/>
          </p:nvPr>
        </p:nvSpPr>
        <p:spPr>
          <a:xfrm>
            <a:off x="6096000" y="2321431"/>
            <a:ext cx="6096000" cy="3486150"/>
          </a:xfrm>
          <a:solidFill>
            <a:schemeClr val="bg1">
              <a:lumMod val="85000"/>
            </a:schemeClr>
          </a:solidFill>
        </p:spPr>
        <p:txBody>
          <a:bodyPr/>
          <a:lstStyle/>
          <a:p>
            <a:r>
              <a:rPr lang="en-US"/>
              <a:t>Click icon to add picture</a:t>
            </a:r>
          </a:p>
        </p:txBody>
      </p:sp>
      <p:sp>
        <p:nvSpPr>
          <p:cNvPr id="13" name="Text Placeholder 6">
            <a:extLst>
              <a:ext uri="{FF2B5EF4-FFF2-40B4-BE49-F238E27FC236}">
                <a16:creationId xmlns:a16="http://schemas.microsoft.com/office/drawing/2014/main" id="{F21A1636-007B-81BF-3F01-E985F2C8E3E1}"/>
              </a:ext>
            </a:extLst>
          </p:cNvPr>
          <p:cNvSpPr>
            <a:spLocks noGrp="1"/>
          </p:cNvSpPr>
          <p:nvPr>
            <p:ph type="body" sz="quarter" idx="15" hasCustomPrompt="1"/>
          </p:nvPr>
        </p:nvSpPr>
        <p:spPr>
          <a:xfrm>
            <a:off x="586052" y="2818958"/>
            <a:ext cx="4945615" cy="2528659"/>
          </a:xfrm>
          <a:prstGeom prst="rect">
            <a:avLst/>
          </a:prstGeom>
        </p:spPr>
        <p:txBody>
          <a:bodyPr anchor="ctr" anchorCtr="0">
            <a:normAutofit/>
          </a:bodyPr>
          <a:lstStyle>
            <a:lvl1pPr marL="0" indent="0">
              <a:buFontTx/>
              <a:buNone/>
              <a:defRPr sz="2100" baseline="0">
                <a:solidFill>
                  <a:schemeClr val="bg1"/>
                </a:solidFill>
              </a:defRPr>
            </a:lvl1pPr>
            <a:lvl2pPr marL="266700" indent="0">
              <a:buFontTx/>
              <a:buNone/>
              <a:defRPr/>
            </a:lvl2pPr>
            <a:lvl3pPr marL="542925" indent="0">
              <a:buFontTx/>
              <a:buNone/>
              <a:defRPr/>
            </a:lvl3pPr>
            <a:lvl4pPr marL="809625" indent="0">
              <a:buFontTx/>
              <a:buNone/>
              <a:defRPr/>
            </a:lvl4pPr>
            <a:lvl5pPr marL="1076325" indent="0">
              <a:buFontTx/>
              <a:buNone/>
              <a:defRPr/>
            </a:lvl5pPr>
          </a:lstStyle>
          <a:p>
            <a:pPr lvl="0"/>
            <a:r>
              <a:rPr lang="en-US"/>
              <a:t>Regular paragraph text here to fill the space. Can adjust size of text larger or smaller to fill the space well if necessary.</a:t>
            </a:r>
          </a:p>
        </p:txBody>
      </p:sp>
      <p:sp>
        <p:nvSpPr>
          <p:cNvPr id="3" name="Footer Placeholder 2">
            <a:extLst>
              <a:ext uri="{FF2B5EF4-FFF2-40B4-BE49-F238E27FC236}">
                <a16:creationId xmlns:a16="http://schemas.microsoft.com/office/drawing/2014/main" id="{3CA04870-8B65-2818-CADB-285FAA0971B3}"/>
              </a:ext>
            </a:extLst>
          </p:cNvPr>
          <p:cNvSpPr>
            <a:spLocks noGrp="1"/>
          </p:cNvSpPr>
          <p:nvPr>
            <p:ph type="ftr" sz="quarter" idx="17"/>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2847274180"/>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4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Sub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181B94-F893-300E-CE78-38485BA0EFB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328771-8EF4-E34C-96BF-3799A35ECB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EA9544-9E6F-8304-E453-3E23B68A6C05}"/>
              </a:ext>
            </a:extLst>
          </p:cNvPr>
          <p:cNvSpPr>
            <a:spLocks noGrp="1"/>
          </p:cNvSpPr>
          <p:nvPr>
            <p:ph type="title" hasCustomPrompt="1"/>
          </p:nvPr>
        </p:nvSpPr>
        <p:spPr>
          <a:xfrm>
            <a:off x="728325" y="2465565"/>
            <a:ext cx="6319838" cy="1219467"/>
          </a:xfrm>
        </p:spPr>
        <p:txBody>
          <a:bodyPr anchor="t" anchorCtr="0">
            <a:noAutofit/>
          </a:bodyPr>
          <a:lstStyle>
            <a:lvl1pPr>
              <a:defRPr sz="4000">
                <a:solidFill>
                  <a:schemeClr val="tx2"/>
                </a:solidFill>
              </a:defRPr>
            </a:lvl1pPr>
          </a:lstStyle>
          <a:p>
            <a:r>
              <a:rPr lang="en-US"/>
              <a:t>Click to Edit Title</a:t>
            </a:r>
          </a:p>
        </p:txBody>
      </p:sp>
      <p:pic>
        <p:nvPicPr>
          <p:cNvPr id="15" name="Picture 14" descr="Logo&#10;&#10;AI-generated content may be incorrect.">
            <a:extLst>
              <a:ext uri="{FF2B5EF4-FFF2-40B4-BE49-F238E27FC236}">
                <a16:creationId xmlns:a16="http://schemas.microsoft.com/office/drawing/2014/main" id="{C9C12A40-C6E5-DDB5-C98E-6F367A1105A0}"/>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845287" y="907128"/>
            <a:ext cx="2801679" cy="1018341"/>
          </a:xfrm>
          <a:prstGeom prst="rect">
            <a:avLst/>
          </a:prstGeom>
        </p:spPr>
      </p:pic>
      <p:sp>
        <p:nvSpPr>
          <p:cNvPr id="17" name="Text Placeholder 16">
            <a:extLst>
              <a:ext uri="{FF2B5EF4-FFF2-40B4-BE49-F238E27FC236}">
                <a16:creationId xmlns:a16="http://schemas.microsoft.com/office/drawing/2014/main" id="{249CD146-A4F8-CB87-59F3-53DCAC6C706E}"/>
              </a:ext>
            </a:extLst>
          </p:cNvPr>
          <p:cNvSpPr>
            <a:spLocks noGrp="1"/>
          </p:cNvSpPr>
          <p:nvPr>
            <p:ph type="body" sz="quarter" idx="10" hasCustomPrompt="1"/>
          </p:nvPr>
        </p:nvSpPr>
        <p:spPr>
          <a:xfrm>
            <a:off x="728663" y="5377287"/>
            <a:ext cx="4248150" cy="446051"/>
          </a:xfrm>
        </p:spPr>
        <p:txBody>
          <a:bodyPr/>
          <a:lstStyle>
            <a:lvl1pPr marL="0" indent="0">
              <a:buNone/>
              <a:defRPr sz="2400" b="1">
                <a:solidFill>
                  <a:schemeClr val="tx2"/>
                </a:solidFill>
              </a:defRPr>
            </a:lvl1pPr>
            <a:lvl2pPr marL="266700" indent="0">
              <a:buNone/>
              <a:defRPr/>
            </a:lvl2pPr>
          </a:lstStyle>
          <a:p>
            <a:pPr lvl="0"/>
            <a:r>
              <a:rPr lang="en-US"/>
              <a:t>Insert Date</a:t>
            </a:r>
          </a:p>
        </p:txBody>
      </p:sp>
      <p:sp>
        <p:nvSpPr>
          <p:cNvPr id="20" name="Text Placeholder 19">
            <a:extLst>
              <a:ext uri="{FF2B5EF4-FFF2-40B4-BE49-F238E27FC236}">
                <a16:creationId xmlns:a16="http://schemas.microsoft.com/office/drawing/2014/main" id="{FD3DA87A-A1E0-FAD0-04B6-B4C958BB1EB5}"/>
              </a:ext>
            </a:extLst>
          </p:cNvPr>
          <p:cNvSpPr>
            <a:spLocks noGrp="1"/>
          </p:cNvSpPr>
          <p:nvPr>
            <p:ph type="body" sz="quarter" idx="11" hasCustomPrompt="1"/>
          </p:nvPr>
        </p:nvSpPr>
        <p:spPr>
          <a:xfrm>
            <a:off x="728325" y="3685032"/>
            <a:ext cx="6831012" cy="701381"/>
          </a:xfrm>
        </p:spPr>
        <p:txBody>
          <a:bodyPr/>
          <a:lstStyle>
            <a:lvl1pPr marL="0" indent="0">
              <a:spcAft>
                <a:spcPts val="0"/>
              </a:spcAft>
              <a:buNone/>
              <a:defRPr sz="3600" spc="-140" baseline="0">
                <a:solidFill>
                  <a:schemeClr val="accent2"/>
                </a:solidFill>
                <a:latin typeface="+mj-lt"/>
              </a:defRPr>
            </a:lvl1pPr>
            <a:lvl2pPr marL="266700" indent="0">
              <a:buNone/>
              <a:defRPr/>
            </a:lvl2pPr>
          </a:lstStyle>
          <a:p>
            <a:pPr lvl="0"/>
            <a:r>
              <a:rPr lang="en-US"/>
              <a:t>Subhead</a:t>
            </a:r>
          </a:p>
        </p:txBody>
      </p:sp>
    </p:spTree>
    <p:extLst>
      <p:ext uri="{BB962C8B-B14F-4D97-AF65-F5344CB8AC3E}">
        <p14:creationId xmlns:p14="http://schemas.microsoft.com/office/powerpoint/2010/main" val="260524426"/>
      </p:ext>
    </p:extLst>
  </p:cSld>
  <p:clrMapOvr>
    <a:masterClrMapping/>
  </p:clrMapOvr>
  <p:extLst>
    <p:ext uri="{DCECCB84-F9BA-43D5-87BE-67443E8EF086}">
      <p15:sldGuideLst xmlns:p15="http://schemas.microsoft.com/office/powerpoint/2012/main">
        <p15:guide id="1" orient="horz" pos="1608" userDrawn="1">
          <p15:clr>
            <a:srgbClr val="FBAE40"/>
          </p15:clr>
        </p15:guide>
        <p15:guide id="2" pos="5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Float Image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11" name="Rectangle 10">
            <a:extLst>
              <a:ext uri="{FF2B5EF4-FFF2-40B4-BE49-F238E27FC236}">
                <a16:creationId xmlns:a16="http://schemas.microsoft.com/office/drawing/2014/main" id="{25094E7D-A1D9-4CDE-130A-38DB9AB9CC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622024" y="2126857"/>
            <a:ext cx="569976" cy="3481388"/>
          </a:xfrm>
          <a:prstGeom prst="rect">
            <a:avLst/>
          </a:prstGeom>
          <a:solidFill>
            <a:srgbClr val="FBB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5504B3B-BDE2-3EB0-72A0-A4BD716A8ADF}"/>
              </a:ext>
            </a:extLst>
          </p:cNvPr>
          <p:cNvSpPr>
            <a:spLocks noGrp="1"/>
          </p:cNvSpPr>
          <p:nvPr>
            <p:ph type="ftr" sz="quarter" idx="14"/>
          </p:nvPr>
        </p:nvSpPr>
        <p:spPr>
          <a:xfrm>
            <a:off x="2507247" y="6456631"/>
            <a:ext cx="9114776" cy="248342"/>
          </a:xfrm>
          <a:prstGeom prst="rect">
            <a:avLst/>
          </a:prstGeom>
        </p:spPr>
        <p:txBody>
          <a:bodyPr/>
          <a:lstStyle/>
          <a:p>
            <a:endParaRPr lang="en-US"/>
          </a:p>
        </p:txBody>
      </p:sp>
      <p:sp>
        <p:nvSpPr>
          <p:cNvPr id="3" name="Rectangle 2">
            <a:extLst>
              <a:ext uri="{FF2B5EF4-FFF2-40B4-BE49-F238E27FC236}">
                <a16:creationId xmlns:a16="http://schemas.microsoft.com/office/drawing/2014/main" id="{8B82C44A-1D89-B31B-2AC6-317BD6BABAF5}"/>
              </a:ext>
            </a:extLst>
          </p:cNvPr>
          <p:cNvSpPr>
            <a:spLocks noGrp="1" noRot="1" noMove="1" noResize="1" noEditPoints="1" noAdjustHandles="1" noChangeArrowheads="1" noChangeShapeType="1"/>
          </p:cNvSpPr>
          <p:nvPr userDrawn="1"/>
        </p:nvSpPr>
        <p:spPr>
          <a:xfrm>
            <a:off x="8101782" y="2126857"/>
            <a:ext cx="3481387" cy="3481388"/>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370514"/>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Float Imag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11" name="Rectangle 10">
            <a:extLst>
              <a:ext uri="{FF2B5EF4-FFF2-40B4-BE49-F238E27FC236}">
                <a16:creationId xmlns:a16="http://schemas.microsoft.com/office/drawing/2014/main" id="{25094E7D-A1D9-4CDE-130A-38DB9AB9CC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622024" y="2126857"/>
            <a:ext cx="569976" cy="34813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C9C105C-FD0A-860B-9B37-DBAD843CF875}"/>
              </a:ext>
            </a:extLst>
          </p:cNvPr>
          <p:cNvSpPr>
            <a:spLocks noGrp="1"/>
          </p:cNvSpPr>
          <p:nvPr>
            <p:ph type="ftr" sz="quarter" idx="14"/>
          </p:nvPr>
        </p:nvSpPr>
        <p:spPr>
          <a:xfrm>
            <a:off x="2507247" y="6456631"/>
            <a:ext cx="9114776" cy="248342"/>
          </a:xfrm>
          <a:prstGeom prst="rect">
            <a:avLst/>
          </a:prstGeom>
        </p:spPr>
        <p:txBody>
          <a:bodyPr/>
          <a:lstStyle/>
          <a:p>
            <a:endParaRPr lang="en-US"/>
          </a:p>
        </p:txBody>
      </p:sp>
      <p:sp>
        <p:nvSpPr>
          <p:cNvPr id="3" name="Rectangle 2">
            <a:extLst>
              <a:ext uri="{FF2B5EF4-FFF2-40B4-BE49-F238E27FC236}">
                <a16:creationId xmlns:a16="http://schemas.microsoft.com/office/drawing/2014/main" id="{84DFB65B-2BD4-B52C-EF0A-0DFF142E1C02}"/>
              </a:ext>
            </a:extLst>
          </p:cNvPr>
          <p:cNvSpPr>
            <a:spLocks noGrp="1" noRot="1" noMove="1" noResize="1" noEditPoints="1" noAdjustHandles="1" noChangeArrowheads="1" noChangeShapeType="1"/>
          </p:cNvSpPr>
          <p:nvPr userDrawn="1"/>
        </p:nvSpPr>
        <p:spPr>
          <a:xfrm>
            <a:off x="8101782" y="2126857"/>
            <a:ext cx="3481387" cy="3481388"/>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896881"/>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Float Image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11" name="Rectangle 10">
            <a:extLst>
              <a:ext uri="{FF2B5EF4-FFF2-40B4-BE49-F238E27FC236}">
                <a16:creationId xmlns:a16="http://schemas.microsoft.com/office/drawing/2014/main" id="{25094E7D-A1D9-4CDE-130A-38DB9AB9CC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622024" y="2126857"/>
            <a:ext cx="569976" cy="34813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25CC688-E387-9C6A-981D-22FD49D0C505}"/>
              </a:ext>
            </a:extLst>
          </p:cNvPr>
          <p:cNvSpPr>
            <a:spLocks noGrp="1"/>
          </p:cNvSpPr>
          <p:nvPr>
            <p:ph type="ftr" sz="quarter" idx="14"/>
          </p:nvPr>
        </p:nvSpPr>
        <p:spPr>
          <a:xfrm>
            <a:off x="2507247" y="6456631"/>
            <a:ext cx="9114776" cy="248342"/>
          </a:xfrm>
          <a:prstGeom prst="rect">
            <a:avLst/>
          </a:prstGeom>
        </p:spPr>
        <p:txBody>
          <a:bodyPr/>
          <a:lstStyle/>
          <a:p>
            <a:endParaRPr lang="en-US"/>
          </a:p>
        </p:txBody>
      </p:sp>
      <p:sp>
        <p:nvSpPr>
          <p:cNvPr id="4" name="Rectangle 3">
            <a:extLst>
              <a:ext uri="{FF2B5EF4-FFF2-40B4-BE49-F238E27FC236}">
                <a16:creationId xmlns:a16="http://schemas.microsoft.com/office/drawing/2014/main" id="{8387DDF2-9815-0AC3-641E-39ED81CBB5D2}"/>
              </a:ext>
            </a:extLst>
          </p:cNvPr>
          <p:cNvSpPr>
            <a:spLocks noGrp="1" noRot="1" noMove="1" noResize="1" noEditPoints="1" noAdjustHandles="1" noChangeArrowheads="1" noChangeShapeType="1"/>
          </p:cNvSpPr>
          <p:nvPr userDrawn="1"/>
        </p:nvSpPr>
        <p:spPr>
          <a:xfrm>
            <a:off x="8101782" y="2126857"/>
            <a:ext cx="3481387" cy="3481388"/>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582841"/>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Float Image Blue Thin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100808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2"/>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cxnSp>
        <p:nvCxnSpPr>
          <p:cNvPr id="7" name="Straight Connector 6">
            <a:extLst>
              <a:ext uri="{FF2B5EF4-FFF2-40B4-BE49-F238E27FC236}">
                <a16:creationId xmlns:a16="http://schemas.microsoft.com/office/drawing/2014/main" id="{65D24F28-BD38-6F2C-A31A-E7ABB508934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1753000"/>
            <a:ext cx="348138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A77B9C-4DEE-BA47-A35F-1EF0EAA3D98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5980286"/>
            <a:ext cx="348138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180FFC3-9981-92AA-FA4F-ECC4123BC453}"/>
              </a:ext>
            </a:extLst>
          </p:cNvPr>
          <p:cNvSpPr>
            <a:spLocks noGrp="1"/>
          </p:cNvSpPr>
          <p:nvPr>
            <p:ph type="ftr" sz="quarter" idx="14"/>
          </p:nvPr>
        </p:nvSpPr>
        <p:spPr>
          <a:xfrm>
            <a:off x="2507247" y="6456631"/>
            <a:ext cx="9114776" cy="248342"/>
          </a:xfrm>
          <a:prstGeom prst="rect">
            <a:avLst/>
          </a:prstGeom>
        </p:spPr>
        <p:txBody>
          <a:bodyPr/>
          <a:lstStyle/>
          <a:p>
            <a:endParaRPr lang="en-US"/>
          </a:p>
        </p:txBody>
      </p:sp>
      <p:sp>
        <p:nvSpPr>
          <p:cNvPr id="3" name="Rectangle 2">
            <a:extLst>
              <a:ext uri="{FF2B5EF4-FFF2-40B4-BE49-F238E27FC236}">
                <a16:creationId xmlns:a16="http://schemas.microsoft.com/office/drawing/2014/main" id="{3A46CCA7-BCD0-8AC0-4C3F-2A158B75A7BB}"/>
              </a:ext>
            </a:extLst>
          </p:cNvPr>
          <p:cNvSpPr>
            <a:spLocks noGrp="1" noRot="1" noMove="1" noResize="1" noEditPoints="1" noAdjustHandles="1" noChangeArrowheads="1" noChangeShapeType="1"/>
          </p:cNvSpPr>
          <p:nvPr userDrawn="1"/>
        </p:nvSpPr>
        <p:spPr>
          <a:xfrm>
            <a:off x="8101782" y="2116224"/>
            <a:ext cx="3481387" cy="3481388"/>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479485"/>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Float Image Pink thin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cxnSp>
        <p:nvCxnSpPr>
          <p:cNvPr id="7" name="Straight Connector 6">
            <a:extLst>
              <a:ext uri="{FF2B5EF4-FFF2-40B4-BE49-F238E27FC236}">
                <a16:creationId xmlns:a16="http://schemas.microsoft.com/office/drawing/2014/main" id="{65D24F28-BD38-6F2C-A31A-E7ABB508934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1753000"/>
            <a:ext cx="3481387"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A77B9C-4DEE-BA47-A35F-1EF0EAA3D98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5980286"/>
            <a:ext cx="3481387"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0E224C7-E179-24D8-FAC6-EDFB05E79EB2}"/>
              </a:ext>
            </a:extLst>
          </p:cNvPr>
          <p:cNvSpPr>
            <a:spLocks noGrp="1"/>
          </p:cNvSpPr>
          <p:nvPr>
            <p:ph type="ftr" sz="quarter" idx="14"/>
          </p:nvPr>
        </p:nvSpPr>
        <p:spPr>
          <a:xfrm>
            <a:off x="2507247" y="6456631"/>
            <a:ext cx="9114776" cy="248342"/>
          </a:xfrm>
          <a:prstGeom prst="rect">
            <a:avLst/>
          </a:prstGeom>
        </p:spPr>
        <p:txBody>
          <a:bodyPr/>
          <a:lstStyle/>
          <a:p>
            <a:endParaRPr lang="en-US"/>
          </a:p>
        </p:txBody>
      </p:sp>
      <p:sp>
        <p:nvSpPr>
          <p:cNvPr id="3" name="Rectangle 2">
            <a:extLst>
              <a:ext uri="{FF2B5EF4-FFF2-40B4-BE49-F238E27FC236}">
                <a16:creationId xmlns:a16="http://schemas.microsoft.com/office/drawing/2014/main" id="{66843197-FF29-26BF-8629-DB1DFCBB2E95}"/>
              </a:ext>
            </a:extLst>
          </p:cNvPr>
          <p:cNvSpPr>
            <a:spLocks noGrp="1" noRot="1" noMove="1" noResize="1" noEditPoints="1" noAdjustHandles="1" noChangeArrowheads="1" noChangeShapeType="1"/>
          </p:cNvSpPr>
          <p:nvPr userDrawn="1"/>
        </p:nvSpPr>
        <p:spPr>
          <a:xfrm>
            <a:off x="8101782" y="2116224"/>
            <a:ext cx="3481387" cy="3481388"/>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69036"/>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Float Image Orange thin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cxnSp>
        <p:nvCxnSpPr>
          <p:cNvPr id="7" name="Straight Connector 6">
            <a:extLst>
              <a:ext uri="{FF2B5EF4-FFF2-40B4-BE49-F238E27FC236}">
                <a16:creationId xmlns:a16="http://schemas.microsoft.com/office/drawing/2014/main" id="{65D24F28-BD38-6F2C-A31A-E7ABB508934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1753000"/>
            <a:ext cx="3481387"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A77B9C-4DEE-BA47-A35F-1EF0EAA3D98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88951" y="5980286"/>
            <a:ext cx="3481387"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0E224C7-E179-24D8-FAC6-EDFB05E79EB2}"/>
              </a:ext>
            </a:extLst>
          </p:cNvPr>
          <p:cNvSpPr>
            <a:spLocks noGrp="1"/>
          </p:cNvSpPr>
          <p:nvPr>
            <p:ph type="ftr" sz="quarter" idx="14"/>
          </p:nvPr>
        </p:nvSpPr>
        <p:spPr>
          <a:xfrm>
            <a:off x="2507247" y="6456631"/>
            <a:ext cx="9114776" cy="248342"/>
          </a:xfrm>
          <a:prstGeom prst="rect">
            <a:avLst/>
          </a:prstGeom>
        </p:spPr>
        <p:txBody>
          <a:bodyPr/>
          <a:lstStyle/>
          <a:p>
            <a:endParaRPr lang="en-US"/>
          </a:p>
        </p:txBody>
      </p:sp>
      <p:sp>
        <p:nvSpPr>
          <p:cNvPr id="3" name="Rectangle 2">
            <a:extLst>
              <a:ext uri="{FF2B5EF4-FFF2-40B4-BE49-F238E27FC236}">
                <a16:creationId xmlns:a16="http://schemas.microsoft.com/office/drawing/2014/main" id="{CA8F9B44-5AEC-56A1-6290-83BEEAE57922}"/>
              </a:ext>
            </a:extLst>
          </p:cNvPr>
          <p:cNvSpPr>
            <a:spLocks noGrp="1" noRot="1" noMove="1" noResize="1" noEditPoints="1" noAdjustHandles="1" noChangeArrowheads="1" noChangeShapeType="1"/>
          </p:cNvSpPr>
          <p:nvPr userDrawn="1"/>
        </p:nvSpPr>
        <p:spPr>
          <a:xfrm>
            <a:off x="8101782" y="2116224"/>
            <a:ext cx="3481387" cy="3481388"/>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488097"/>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hasCustomPrompt="1"/>
          </p:nvPr>
        </p:nvSpPr>
        <p:spPr>
          <a:xfrm>
            <a:off x="1921834" y="2530558"/>
            <a:ext cx="8291945" cy="2254091"/>
          </a:xfrm>
        </p:spPr>
        <p:txBody>
          <a:bodyPr>
            <a:normAutofit/>
          </a:bodyPr>
          <a:lstStyle>
            <a:lvl1pPr algn="ctr">
              <a:defRPr sz="6000"/>
            </a:lvl1pPr>
          </a:lstStyle>
          <a:p>
            <a:r>
              <a:rPr lang="en-US"/>
              <a:t>Section Title</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cxnSp>
        <p:nvCxnSpPr>
          <p:cNvPr id="3" name="Straight Connector 2">
            <a:extLst>
              <a:ext uri="{FF2B5EF4-FFF2-40B4-BE49-F238E27FC236}">
                <a16:creationId xmlns:a16="http://schemas.microsoft.com/office/drawing/2014/main" id="{DEE3AFE6-4F19-D9A0-895D-479C0945BF9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2571399" y="2152035"/>
            <a:ext cx="699281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001680EB-897A-55A9-1353-06469F964D3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2571399" y="5153143"/>
            <a:ext cx="699281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7268FA34-8201-A14A-FFB8-3E8919D946C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5831098" y="4916434"/>
            <a:ext cx="473417" cy="47341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915486"/>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45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6" name="Rectangle: Diagonal Corners Rounded 8">
            <a:extLst>
              <a:ext uri="{FF2B5EF4-FFF2-40B4-BE49-F238E27FC236}">
                <a16:creationId xmlns:a16="http://schemas.microsoft.com/office/drawing/2014/main" id="{5CDAA884-8FBD-8F03-0758-E1AA070BEF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V="1">
            <a:off x="2124739" y="2654661"/>
            <a:ext cx="7942521" cy="2776724"/>
          </a:xfrm>
          <a:prstGeom prst="round2DiagRect">
            <a:avLst/>
          </a:prstGeom>
          <a:gradFill flip="none" rotWithShape="1">
            <a:gsLst>
              <a:gs pos="0">
                <a:schemeClr val="accent1">
                  <a:lumMod val="60000"/>
                  <a:lumOff val="40000"/>
                </a:schemeClr>
              </a:gs>
              <a:gs pos="88000">
                <a:schemeClr val="accent2"/>
              </a:gs>
            </a:gsLst>
            <a:path path="circle">
              <a:fillToRect l="100000" b="100000"/>
            </a:path>
            <a:tileRect t="-100000" r="-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2" name="Title 1">
            <a:extLst>
              <a:ext uri="{FF2B5EF4-FFF2-40B4-BE49-F238E27FC236}">
                <a16:creationId xmlns:a16="http://schemas.microsoft.com/office/drawing/2014/main" id="{B1EA9544-9E6F-8304-E453-3E23B68A6C05}"/>
              </a:ext>
            </a:extLst>
          </p:cNvPr>
          <p:cNvSpPr>
            <a:spLocks noGrp="1"/>
          </p:cNvSpPr>
          <p:nvPr>
            <p:ph type="title" hasCustomPrompt="1"/>
          </p:nvPr>
        </p:nvSpPr>
        <p:spPr>
          <a:xfrm>
            <a:off x="2937207" y="3104911"/>
            <a:ext cx="6375142" cy="2064890"/>
          </a:xfrm>
        </p:spPr>
        <p:txBody>
          <a:bodyPr>
            <a:normAutofit/>
          </a:bodyPr>
          <a:lstStyle>
            <a:lvl1pPr algn="ctr">
              <a:defRPr sz="8200">
                <a:solidFill>
                  <a:schemeClr val="bg1"/>
                </a:solidFill>
              </a:defRPr>
            </a:lvl1pPr>
          </a:lstStyle>
          <a:p>
            <a:r>
              <a:rPr lang="en-US"/>
              <a:t>Questions</a:t>
            </a:r>
          </a:p>
        </p:txBody>
      </p:sp>
      <p:pic>
        <p:nvPicPr>
          <p:cNvPr id="8" name="Picture 7">
            <a:extLst>
              <a:ext uri="{FF2B5EF4-FFF2-40B4-BE49-F238E27FC236}">
                <a16:creationId xmlns:a16="http://schemas.microsoft.com/office/drawing/2014/main" id="{91A958EF-557B-2F5C-3B8E-3EA8999ECA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069214" y="1181097"/>
            <a:ext cx="2578020" cy="2545615"/>
          </a:xfrm>
          <a:prstGeom prst="rect">
            <a:avLst/>
          </a:prstGeom>
          <a:effectLst>
            <a:outerShdw blurRad="209124" dist="78779" dir="2700000" algn="tl" rotWithShape="0">
              <a:prstClr val="black">
                <a:alpha val="60379"/>
              </a:prstClr>
            </a:outerShdw>
          </a:effectLst>
        </p:spPr>
      </p:pic>
    </p:spTree>
    <p:extLst>
      <p:ext uri="{BB962C8B-B14F-4D97-AF65-F5344CB8AC3E}">
        <p14:creationId xmlns:p14="http://schemas.microsoft.com/office/powerpoint/2010/main" val="1996519213"/>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45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 Instructions">
    <p:spTree>
      <p:nvGrpSpPr>
        <p:cNvPr id="1" name=""/>
        <p:cNvGrpSpPr/>
        <p:nvPr/>
      </p:nvGrpSpPr>
      <p:grpSpPr>
        <a:xfrm>
          <a:off x="0" y="0"/>
          <a:ext cx="0" cy="0"/>
          <a:chOff x="0" y="0"/>
          <a:chExt cx="0" cy="0"/>
        </a:xfrm>
      </p:grpSpPr>
      <p:sp>
        <p:nvSpPr>
          <p:cNvPr id="6" name="Rectangle: Diagonal Corners Rounded 8">
            <a:extLst>
              <a:ext uri="{FF2B5EF4-FFF2-40B4-BE49-F238E27FC236}">
                <a16:creationId xmlns:a16="http://schemas.microsoft.com/office/drawing/2014/main" id="{5CDAA884-8FBD-8F03-0758-E1AA070BEF3C}"/>
              </a:ext>
              <a:ext uri="{C183D7F6-B498-43B3-948B-1728B52AA6E4}">
                <adec:decorative xmlns:adec="http://schemas.microsoft.com/office/drawing/2017/decorative" val="1"/>
              </a:ext>
            </a:extLst>
          </p:cNvPr>
          <p:cNvSpPr>
            <a:spLocks/>
          </p:cNvSpPr>
          <p:nvPr userDrawn="1"/>
        </p:nvSpPr>
        <p:spPr>
          <a:xfrm flipV="1">
            <a:off x="2124739" y="3429000"/>
            <a:ext cx="7942521" cy="2776724"/>
          </a:xfrm>
          <a:prstGeom prst="round2DiagRect">
            <a:avLst/>
          </a:prstGeom>
          <a:gradFill flip="none" rotWithShape="1">
            <a:gsLst>
              <a:gs pos="0">
                <a:schemeClr val="accent1">
                  <a:lumMod val="60000"/>
                  <a:lumOff val="40000"/>
                </a:schemeClr>
              </a:gs>
              <a:gs pos="88000">
                <a:schemeClr val="accent2"/>
              </a:gs>
            </a:gsLst>
            <a:path path="circle">
              <a:fillToRect l="100000" b="100000"/>
            </a:path>
            <a:tileRect t="-100000" r="-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2" name="Title 1">
            <a:extLst>
              <a:ext uri="{FF2B5EF4-FFF2-40B4-BE49-F238E27FC236}">
                <a16:creationId xmlns:a16="http://schemas.microsoft.com/office/drawing/2014/main" id="{B1EA9544-9E6F-8304-E453-3E23B68A6C05}"/>
              </a:ext>
            </a:extLst>
          </p:cNvPr>
          <p:cNvSpPr>
            <a:spLocks noGrp="1"/>
          </p:cNvSpPr>
          <p:nvPr>
            <p:ph type="title" hasCustomPrompt="1"/>
          </p:nvPr>
        </p:nvSpPr>
        <p:spPr>
          <a:xfrm>
            <a:off x="2937207" y="3879250"/>
            <a:ext cx="6375142" cy="2064890"/>
          </a:xfrm>
        </p:spPr>
        <p:txBody>
          <a:bodyPr>
            <a:normAutofit/>
          </a:bodyPr>
          <a:lstStyle>
            <a:lvl1pPr algn="ctr">
              <a:defRPr sz="8200">
                <a:solidFill>
                  <a:schemeClr val="bg1"/>
                </a:solidFill>
              </a:defRPr>
            </a:lvl1pPr>
          </a:lstStyle>
          <a:p>
            <a:r>
              <a:rPr lang="en-US"/>
              <a:t>Questions</a:t>
            </a:r>
          </a:p>
        </p:txBody>
      </p:sp>
      <p:pic>
        <p:nvPicPr>
          <p:cNvPr id="8" name="Picture 7">
            <a:extLst>
              <a:ext uri="{FF2B5EF4-FFF2-40B4-BE49-F238E27FC236}">
                <a16:creationId xmlns:a16="http://schemas.microsoft.com/office/drawing/2014/main" id="{91A958EF-557B-2F5C-3B8E-3EA8999ECAF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887" y="1947944"/>
            <a:ext cx="2578020" cy="2545615"/>
          </a:xfrm>
          <a:prstGeom prst="rect">
            <a:avLst/>
          </a:prstGeom>
          <a:effectLst>
            <a:outerShdw blurRad="209124" dist="78779" dir="2700000" algn="tl" rotWithShape="0">
              <a:prstClr val="black">
                <a:alpha val="60379"/>
              </a:prstClr>
            </a:outerShdw>
          </a:effectLst>
        </p:spPr>
      </p:pic>
    </p:spTree>
    <p:extLst>
      <p:ext uri="{BB962C8B-B14F-4D97-AF65-F5344CB8AC3E}">
        <p14:creationId xmlns:p14="http://schemas.microsoft.com/office/powerpoint/2010/main" val="1108000524"/>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45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CBA7-8FD0-D229-F11D-23B3FD0787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78FB198-080A-4541-6240-7426B7779F68}"/>
              </a:ext>
            </a:extLst>
          </p:cNvPr>
          <p:cNvSpPr>
            <a:spLocks noGrp="1"/>
          </p:cNvSpPr>
          <p:nvPr>
            <p:ph type="sldNum" sz="quarter" idx="10"/>
          </p:nvPr>
        </p:nvSpPr>
        <p:spPr/>
        <p:txBody>
          <a:bodyPr/>
          <a:lstStyle/>
          <a:p>
            <a:fld id="{19B51A1E-902D-48AF-9020-955120F399B6}" type="slidenum">
              <a:rPr lang="en-US" smtClean="0"/>
              <a:pPr/>
              <a:t>‹#›</a:t>
            </a:fld>
            <a:endParaRPr lang="en-US"/>
          </a:p>
        </p:txBody>
      </p:sp>
      <p:sp>
        <p:nvSpPr>
          <p:cNvPr id="4" name="Footer Placeholder 3">
            <a:extLst>
              <a:ext uri="{FF2B5EF4-FFF2-40B4-BE49-F238E27FC236}">
                <a16:creationId xmlns:a16="http://schemas.microsoft.com/office/drawing/2014/main" id="{DAECCC10-40EE-1759-0161-A7D6DC411DCB}"/>
              </a:ext>
            </a:extLst>
          </p:cNvPr>
          <p:cNvSpPr>
            <a:spLocks noGrp="1"/>
          </p:cNvSpPr>
          <p:nvPr>
            <p:ph type="ftr" sz="quarter" idx="11"/>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497379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No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181B94-F893-300E-CE78-38485BA0EFB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328771-8EF4-E34C-96BF-3799A35ECB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EA9544-9E6F-8304-E453-3E23B68A6C05}"/>
              </a:ext>
            </a:extLst>
          </p:cNvPr>
          <p:cNvSpPr>
            <a:spLocks noGrp="1"/>
          </p:cNvSpPr>
          <p:nvPr>
            <p:ph type="title" hasCustomPrompt="1"/>
          </p:nvPr>
        </p:nvSpPr>
        <p:spPr>
          <a:xfrm>
            <a:off x="728325" y="2465564"/>
            <a:ext cx="6831424" cy="2797551"/>
          </a:xfrm>
        </p:spPr>
        <p:txBody>
          <a:bodyPr anchor="t" anchorCtr="0">
            <a:noAutofit/>
          </a:bodyPr>
          <a:lstStyle>
            <a:lvl1pPr>
              <a:defRPr sz="4000">
                <a:solidFill>
                  <a:schemeClr val="tx2"/>
                </a:solidFill>
              </a:defRPr>
            </a:lvl1pPr>
          </a:lstStyle>
          <a:p>
            <a:r>
              <a:rPr lang="en-US"/>
              <a:t>Click to Edit Title</a:t>
            </a:r>
          </a:p>
        </p:txBody>
      </p:sp>
      <p:sp>
        <p:nvSpPr>
          <p:cNvPr id="17" name="Text Placeholder 16">
            <a:extLst>
              <a:ext uri="{FF2B5EF4-FFF2-40B4-BE49-F238E27FC236}">
                <a16:creationId xmlns:a16="http://schemas.microsoft.com/office/drawing/2014/main" id="{249CD146-A4F8-CB87-59F3-53DCAC6C706E}"/>
              </a:ext>
            </a:extLst>
          </p:cNvPr>
          <p:cNvSpPr>
            <a:spLocks noGrp="1"/>
          </p:cNvSpPr>
          <p:nvPr>
            <p:ph type="body" sz="quarter" idx="10" hasCustomPrompt="1"/>
          </p:nvPr>
        </p:nvSpPr>
        <p:spPr>
          <a:xfrm>
            <a:off x="728663" y="5377287"/>
            <a:ext cx="4248150" cy="446051"/>
          </a:xfrm>
        </p:spPr>
        <p:txBody>
          <a:bodyPr/>
          <a:lstStyle>
            <a:lvl1pPr marL="0" indent="0">
              <a:buNone/>
              <a:defRPr sz="2400" b="1">
                <a:solidFill>
                  <a:schemeClr val="tx2"/>
                </a:solidFill>
              </a:defRPr>
            </a:lvl1pPr>
            <a:lvl2pPr marL="266700" indent="0">
              <a:buNone/>
              <a:defRPr/>
            </a:lvl2pPr>
          </a:lstStyle>
          <a:p>
            <a:pPr lvl="0"/>
            <a:r>
              <a:rPr lang="en-US"/>
              <a:t>Insert Date</a:t>
            </a:r>
          </a:p>
        </p:txBody>
      </p:sp>
      <p:pic>
        <p:nvPicPr>
          <p:cNvPr id="21" name="Picture 20" descr="Logo&#10;&#10;AI-generated content may be incorrect.">
            <a:extLst>
              <a:ext uri="{FF2B5EF4-FFF2-40B4-BE49-F238E27FC236}">
                <a16:creationId xmlns:a16="http://schemas.microsoft.com/office/drawing/2014/main" id="{6264C99F-8024-C865-3D64-5189A4724EE0}"/>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845287" y="907128"/>
            <a:ext cx="2801679" cy="1018341"/>
          </a:xfrm>
          <a:prstGeom prst="rect">
            <a:avLst/>
          </a:prstGeom>
        </p:spPr>
      </p:pic>
    </p:spTree>
    <p:extLst>
      <p:ext uri="{BB962C8B-B14F-4D97-AF65-F5344CB8AC3E}">
        <p14:creationId xmlns:p14="http://schemas.microsoft.com/office/powerpoint/2010/main" val="328844138"/>
      </p:ext>
    </p:extLst>
  </p:cSld>
  <p:clrMapOvr>
    <a:masterClrMapping/>
  </p:clrMapOvr>
  <p:extLst>
    <p:ext uri="{DCECCB84-F9BA-43D5-87BE-67443E8EF086}">
      <p15:sldGuideLst xmlns:p15="http://schemas.microsoft.com/office/powerpoint/2012/main">
        <p15:guide id="1" orient="horz" pos="1608" userDrawn="1">
          <p15:clr>
            <a:srgbClr val="FBAE40"/>
          </p15:clr>
        </p15:guide>
        <p15:guide id="2" pos="52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8FC576-24F0-1906-0BAF-05D2B7E33B95}"/>
              </a:ext>
              <a:ext uri="{C183D7F6-B498-43B3-948B-1728B52AA6E4}">
                <adec:decorative xmlns:adec="http://schemas.microsoft.com/office/drawing/2017/decorative" val="1"/>
              </a:ext>
            </a:extLst>
          </p:cNvPr>
          <p:cNvSpPr/>
          <p:nvPr userDrawn="1"/>
        </p:nvSpPr>
        <p:spPr>
          <a:xfrm>
            <a:off x="10058400" y="6368902"/>
            <a:ext cx="1403498" cy="36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E9FF86DF-5AE7-8501-CC0E-75B81BB7C272}"/>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Tree>
    <p:extLst>
      <p:ext uri="{BB962C8B-B14F-4D97-AF65-F5344CB8AC3E}">
        <p14:creationId xmlns:p14="http://schemas.microsoft.com/office/powerpoint/2010/main" val="287724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Subhead No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181B94-F893-300E-CE78-38485BA0EFB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328771-8EF4-E34C-96BF-3799A35ECB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EA9544-9E6F-8304-E453-3E23B68A6C05}"/>
              </a:ext>
            </a:extLst>
          </p:cNvPr>
          <p:cNvSpPr>
            <a:spLocks noGrp="1"/>
          </p:cNvSpPr>
          <p:nvPr>
            <p:ph type="title" hasCustomPrompt="1"/>
          </p:nvPr>
        </p:nvSpPr>
        <p:spPr>
          <a:xfrm>
            <a:off x="728325" y="2465565"/>
            <a:ext cx="6831424" cy="1877060"/>
          </a:xfrm>
        </p:spPr>
        <p:txBody>
          <a:bodyPr anchor="t" anchorCtr="0">
            <a:noAutofit/>
          </a:bodyPr>
          <a:lstStyle>
            <a:lvl1pPr>
              <a:defRPr sz="4000">
                <a:solidFill>
                  <a:schemeClr val="tx2"/>
                </a:solidFill>
              </a:defRPr>
            </a:lvl1pPr>
          </a:lstStyle>
          <a:p>
            <a:r>
              <a:rPr lang="en-US"/>
              <a:t>Click to Edit Title</a:t>
            </a:r>
          </a:p>
        </p:txBody>
      </p:sp>
      <p:pic>
        <p:nvPicPr>
          <p:cNvPr id="15" name="Picture 14" descr="Logo&#10;&#10;AI-generated content may be incorrect.">
            <a:extLst>
              <a:ext uri="{FF2B5EF4-FFF2-40B4-BE49-F238E27FC236}">
                <a16:creationId xmlns:a16="http://schemas.microsoft.com/office/drawing/2014/main" id="{C9C12A40-C6E5-DDB5-C98E-6F367A1105A0}"/>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845287" y="907128"/>
            <a:ext cx="2801679" cy="1018341"/>
          </a:xfrm>
          <a:prstGeom prst="rect">
            <a:avLst/>
          </a:prstGeom>
        </p:spPr>
      </p:pic>
      <p:sp>
        <p:nvSpPr>
          <p:cNvPr id="17" name="Text Placeholder 16">
            <a:extLst>
              <a:ext uri="{FF2B5EF4-FFF2-40B4-BE49-F238E27FC236}">
                <a16:creationId xmlns:a16="http://schemas.microsoft.com/office/drawing/2014/main" id="{249CD146-A4F8-CB87-59F3-53DCAC6C706E}"/>
              </a:ext>
            </a:extLst>
          </p:cNvPr>
          <p:cNvSpPr>
            <a:spLocks noGrp="1"/>
          </p:cNvSpPr>
          <p:nvPr>
            <p:ph type="body" sz="quarter" idx="10" hasCustomPrompt="1"/>
          </p:nvPr>
        </p:nvSpPr>
        <p:spPr>
          <a:xfrm>
            <a:off x="728663" y="5377287"/>
            <a:ext cx="4248150" cy="446051"/>
          </a:xfrm>
        </p:spPr>
        <p:txBody>
          <a:bodyPr/>
          <a:lstStyle>
            <a:lvl1pPr marL="0" indent="0">
              <a:buNone/>
              <a:defRPr sz="2400" b="1">
                <a:solidFill>
                  <a:schemeClr val="tx2"/>
                </a:solidFill>
              </a:defRPr>
            </a:lvl1pPr>
            <a:lvl2pPr marL="266700" indent="0">
              <a:buNone/>
              <a:defRPr/>
            </a:lvl2pPr>
          </a:lstStyle>
          <a:p>
            <a:pPr lvl="0"/>
            <a:r>
              <a:rPr lang="en-US"/>
              <a:t>Insert Date</a:t>
            </a:r>
          </a:p>
        </p:txBody>
      </p:sp>
      <p:sp>
        <p:nvSpPr>
          <p:cNvPr id="20" name="Text Placeholder 19">
            <a:extLst>
              <a:ext uri="{FF2B5EF4-FFF2-40B4-BE49-F238E27FC236}">
                <a16:creationId xmlns:a16="http://schemas.microsoft.com/office/drawing/2014/main" id="{FD3DA87A-A1E0-FAD0-04B6-B4C958BB1EB5}"/>
              </a:ext>
            </a:extLst>
          </p:cNvPr>
          <p:cNvSpPr>
            <a:spLocks noGrp="1"/>
          </p:cNvSpPr>
          <p:nvPr>
            <p:ph type="body" sz="quarter" idx="11" hasCustomPrompt="1"/>
          </p:nvPr>
        </p:nvSpPr>
        <p:spPr>
          <a:xfrm>
            <a:off x="739301" y="4314840"/>
            <a:ext cx="6831012" cy="701381"/>
          </a:xfrm>
        </p:spPr>
        <p:txBody>
          <a:bodyPr wrap="square">
            <a:normAutofit/>
          </a:bodyPr>
          <a:lstStyle>
            <a:lvl1pPr marL="0" indent="0">
              <a:spcAft>
                <a:spcPts val="0"/>
              </a:spcAft>
              <a:buNone/>
              <a:defRPr sz="3600" spc="-140" baseline="0">
                <a:solidFill>
                  <a:schemeClr val="accent2"/>
                </a:solidFill>
                <a:latin typeface="+mj-lt"/>
              </a:defRPr>
            </a:lvl1pPr>
            <a:lvl2pPr marL="266700" indent="0">
              <a:buNone/>
              <a:defRPr/>
            </a:lvl2pPr>
          </a:lstStyle>
          <a:p>
            <a:pPr lvl="0"/>
            <a:r>
              <a:rPr lang="en-US"/>
              <a:t>Subhead</a:t>
            </a:r>
          </a:p>
        </p:txBody>
      </p:sp>
    </p:spTree>
    <p:extLst>
      <p:ext uri="{BB962C8B-B14F-4D97-AF65-F5344CB8AC3E}">
        <p14:creationId xmlns:p14="http://schemas.microsoft.com/office/powerpoint/2010/main" val="110434223"/>
      </p:ext>
    </p:extLst>
  </p:cSld>
  <p:clrMapOvr>
    <a:masterClrMapping/>
  </p:clrMapOvr>
  <p:extLst>
    <p:ext uri="{DCECCB84-F9BA-43D5-87BE-67443E8EF086}">
      <p15:sldGuideLst xmlns:p15="http://schemas.microsoft.com/office/powerpoint/2012/main">
        <p15:guide id="1" orient="horz" pos="1608" userDrawn="1">
          <p15:clr>
            <a:srgbClr val="FBAE40"/>
          </p15:clr>
        </p15:guide>
        <p15:guide id="2"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1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1" y="851296"/>
            <a:ext cx="11009611"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11000360"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7" name="Footer Placeholder 6">
            <a:extLst>
              <a:ext uri="{FF2B5EF4-FFF2-40B4-BE49-F238E27FC236}">
                <a16:creationId xmlns:a16="http://schemas.microsoft.com/office/drawing/2014/main" id="{3367499C-408D-1966-3577-F5901E664C52}"/>
              </a:ext>
            </a:extLst>
          </p:cNvPr>
          <p:cNvSpPr>
            <a:spLocks noGrp="1"/>
          </p:cNvSpPr>
          <p:nvPr>
            <p:ph type="ftr" sz="quarter" idx="12"/>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2328451945"/>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4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hasCustomPrompt="1"/>
          </p:nvPr>
        </p:nvSpPr>
        <p:spPr>
          <a:xfrm>
            <a:off x="612411" y="1060442"/>
            <a:ext cx="11009611" cy="776288"/>
          </a:xfrm>
        </p:spPr>
        <p:txBody>
          <a:bodyPr/>
          <a:lstStyle/>
          <a:p>
            <a:r>
              <a:rPr lang="en-US"/>
              <a:t>Click to edit slide title when you have 2 lines of text using this layout</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37030" y="2181155"/>
            <a:ext cx="10984992" cy="4181545"/>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4" name="Footer Placeholder 3">
            <a:extLst>
              <a:ext uri="{FF2B5EF4-FFF2-40B4-BE49-F238E27FC236}">
                <a16:creationId xmlns:a16="http://schemas.microsoft.com/office/drawing/2014/main" id="{D9253E6E-3238-DED1-BE38-6847D09F8EB0}"/>
              </a:ext>
            </a:extLst>
          </p:cNvPr>
          <p:cNvSpPr>
            <a:spLocks noGrp="1"/>
          </p:cNvSpPr>
          <p:nvPr>
            <p:ph type="ftr" sz="quarter" idx="12"/>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3811883079"/>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ncy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1" y="851296"/>
            <a:ext cx="11009611" cy="776288"/>
          </a:xfrm>
        </p:spPr>
        <p:txBody>
          <a:bodyPr/>
          <a:lstStyle>
            <a:lvl1pPr algn="ctr">
              <a:defRPr sz="3200"/>
            </a:lvl1pPr>
          </a:lstStyle>
          <a:p>
            <a:r>
              <a:rPr lang="en-US"/>
              <a:t>Click to edit Master title style</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3" name="Rectangle 2">
            <a:extLst>
              <a:ext uri="{FF2B5EF4-FFF2-40B4-BE49-F238E27FC236}">
                <a16:creationId xmlns:a16="http://schemas.microsoft.com/office/drawing/2014/main" id="{D594C51A-47E1-41DA-3787-3BB23073C4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488542" y="1823758"/>
            <a:ext cx="3562706" cy="4207502"/>
          </a:xfrm>
          <a:prstGeom prst="rect">
            <a:avLst/>
          </a:prstGeom>
          <a:solidFill>
            <a:schemeClr val="bg1"/>
          </a:solidFill>
          <a:ln>
            <a:noFill/>
          </a:ln>
          <a:effectLst>
            <a:glow rad="203200">
              <a:schemeClr val="tx1">
                <a:alpha val="2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67CA861D-5265-1DBA-1E8B-275941A091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3472" y="1823758"/>
            <a:ext cx="3562706" cy="4207502"/>
          </a:xfrm>
          <a:prstGeom prst="rect">
            <a:avLst/>
          </a:prstGeom>
          <a:solidFill>
            <a:schemeClr val="bg1"/>
          </a:solidFill>
          <a:ln>
            <a:noFill/>
          </a:ln>
          <a:effectLst>
            <a:glow rad="203200">
              <a:schemeClr val="tx1">
                <a:alpha val="2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 Placeholder 18">
            <a:extLst>
              <a:ext uri="{FF2B5EF4-FFF2-40B4-BE49-F238E27FC236}">
                <a16:creationId xmlns:a16="http://schemas.microsoft.com/office/drawing/2014/main" id="{0AC07E75-6FF7-C5BE-CA10-BCF7025E8D59}"/>
              </a:ext>
            </a:extLst>
          </p:cNvPr>
          <p:cNvSpPr>
            <a:spLocks noGrp="1"/>
          </p:cNvSpPr>
          <p:nvPr>
            <p:ph type="body" sz="quarter" idx="23" hasCustomPrompt="1"/>
          </p:nvPr>
        </p:nvSpPr>
        <p:spPr>
          <a:xfrm>
            <a:off x="2459719" y="2517990"/>
            <a:ext cx="2970212" cy="3366343"/>
          </a:xfrm>
        </p:spPr>
        <p:txBody>
          <a:bodyPr>
            <a:normAutofit/>
          </a:bodyPr>
          <a:lstStyle>
            <a:lvl1pPr marL="266700" indent="-266700">
              <a:lnSpc>
                <a:spcPct val="100000"/>
              </a:lnSpc>
              <a:buClr>
                <a:schemeClr val="accent1"/>
              </a:buClr>
              <a:buFont typeface="Wingdings" pitchFamily="2" charset="2"/>
              <a:buChar char="Ø"/>
              <a:defRPr sz="1800"/>
            </a:lvl1pPr>
          </a:lstStyle>
          <a:p>
            <a:pPr lvl="0"/>
            <a:r>
              <a:rPr lang="en-US"/>
              <a:t>Bullet list here.</a:t>
            </a:r>
          </a:p>
        </p:txBody>
      </p:sp>
      <p:sp>
        <p:nvSpPr>
          <p:cNvPr id="8" name="Text Placeholder 26">
            <a:extLst>
              <a:ext uri="{FF2B5EF4-FFF2-40B4-BE49-F238E27FC236}">
                <a16:creationId xmlns:a16="http://schemas.microsoft.com/office/drawing/2014/main" id="{0C6E50B6-831D-5443-3D52-56633676B394}"/>
              </a:ext>
            </a:extLst>
          </p:cNvPr>
          <p:cNvSpPr>
            <a:spLocks noGrp="1"/>
          </p:cNvSpPr>
          <p:nvPr>
            <p:ph type="body" sz="quarter" idx="20" hasCustomPrompt="1"/>
          </p:nvPr>
        </p:nvSpPr>
        <p:spPr>
          <a:xfrm>
            <a:off x="2163989" y="2044575"/>
            <a:ext cx="3562350" cy="419139"/>
          </a:xfrm>
        </p:spPr>
        <p:txBody>
          <a:bodyPr>
            <a:normAutofit/>
          </a:bodyPr>
          <a:lstStyle>
            <a:lvl1pPr marL="0" indent="0" algn="ctr">
              <a:buFontTx/>
              <a:buNone/>
              <a:defRPr sz="2000" b="0" i="0">
                <a:solidFill>
                  <a:schemeClr val="accent1"/>
                </a:solidFill>
                <a:latin typeface="+mj-lt"/>
                <a:ea typeface="Open Sans Extrabold" panose="020B0606030504020204" pitchFamily="34" charset="0"/>
                <a:cs typeface="Open Sans Extrabold" panose="020B0606030504020204" pitchFamily="34" charset="0"/>
              </a:defRPr>
            </a:lvl1pPr>
          </a:lstStyle>
          <a:p>
            <a:pPr lvl="0"/>
            <a:r>
              <a:rPr lang="en-US"/>
              <a:t>USE ALL CAPS TITLE</a:t>
            </a:r>
          </a:p>
        </p:txBody>
      </p:sp>
      <p:sp>
        <p:nvSpPr>
          <p:cNvPr id="11" name="Text Placeholder 26">
            <a:extLst>
              <a:ext uri="{FF2B5EF4-FFF2-40B4-BE49-F238E27FC236}">
                <a16:creationId xmlns:a16="http://schemas.microsoft.com/office/drawing/2014/main" id="{FC52EA86-88A3-F331-A2F8-35122FDCE542}"/>
              </a:ext>
            </a:extLst>
          </p:cNvPr>
          <p:cNvSpPr>
            <a:spLocks noGrp="1"/>
          </p:cNvSpPr>
          <p:nvPr>
            <p:ph type="body" sz="quarter" idx="21" hasCustomPrompt="1"/>
          </p:nvPr>
        </p:nvSpPr>
        <p:spPr>
          <a:xfrm>
            <a:off x="6492921" y="2044575"/>
            <a:ext cx="3562350" cy="419139"/>
          </a:xfrm>
        </p:spPr>
        <p:txBody>
          <a:bodyPr>
            <a:normAutofit/>
          </a:bodyPr>
          <a:lstStyle>
            <a:lvl1pPr marL="0" indent="0" algn="ctr">
              <a:buFontTx/>
              <a:buNone/>
              <a:defRPr sz="2000" b="0" i="0">
                <a:solidFill>
                  <a:schemeClr val="accent1"/>
                </a:solidFill>
                <a:latin typeface="+mj-lt"/>
                <a:ea typeface="Open Sans Extrabold" panose="020B0606030504020204" pitchFamily="34" charset="0"/>
                <a:cs typeface="Open Sans Extrabold" panose="020B0606030504020204" pitchFamily="34" charset="0"/>
              </a:defRPr>
            </a:lvl1pPr>
          </a:lstStyle>
          <a:p>
            <a:pPr lvl="0"/>
            <a:r>
              <a:rPr lang="en-US"/>
              <a:t>USE ALL CAPS TITLE</a:t>
            </a:r>
          </a:p>
        </p:txBody>
      </p:sp>
      <p:sp>
        <p:nvSpPr>
          <p:cNvPr id="12" name="Text Placeholder 18">
            <a:extLst>
              <a:ext uri="{FF2B5EF4-FFF2-40B4-BE49-F238E27FC236}">
                <a16:creationId xmlns:a16="http://schemas.microsoft.com/office/drawing/2014/main" id="{7B584F90-720E-5984-DBB0-83BA193AC2D1}"/>
              </a:ext>
            </a:extLst>
          </p:cNvPr>
          <p:cNvSpPr>
            <a:spLocks noGrp="1"/>
          </p:cNvSpPr>
          <p:nvPr>
            <p:ph type="body" sz="quarter" idx="24" hasCustomPrompt="1"/>
          </p:nvPr>
        </p:nvSpPr>
        <p:spPr>
          <a:xfrm>
            <a:off x="6800225" y="2517990"/>
            <a:ext cx="2970212" cy="3366343"/>
          </a:xfrm>
        </p:spPr>
        <p:txBody>
          <a:bodyPr>
            <a:normAutofit/>
          </a:bodyPr>
          <a:lstStyle>
            <a:lvl1pPr marL="266700" indent="-266700">
              <a:lnSpc>
                <a:spcPct val="100000"/>
              </a:lnSpc>
              <a:buClr>
                <a:schemeClr val="accent1"/>
              </a:buClr>
              <a:buFont typeface="Wingdings" pitchFamily="2" charset="2"/>
              <a:buChar char="Ø"/>
              <a:defRPr sz="1800"/>
            </a:lvl1pPr>
          </a:lstStyle>
          <a:p>
            <a:pPr lvl="0"/>
            <a:r>
              <a:rPr lang="en-US"/>
              <a:t>Bullet list here.</a:t>
            </a:r>
          </a:p>
        </p:txBody>
      </p:sp>
      <p:sp>
        <p:nvSpPr>
          <p:cNvPr id="6" name="Footer Placeholder 5">
            <a:extLst>
              <a:ext uri="{FF2B5EF4-FFF2-40B4-BE49-F238E27FC236}">
                <a16:creationId xmlns:a16="http://schemas.microsoft.com/office/drawing/2014/main" id="{EB887AF6-7057-902F-4AC6-8AB28D233CC8}"/>
              </a:ext>
            </a:extLst>
          </p:cNvPr>
          <p:cNvSpPr>
            <a:spLocks noGrp="1"/>
          </p:cNvSpPr>
          <p:nvPr>
            <p:ph type="ftr" sz="quarter" idx="25"/>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4158762265"/>
      </p:ext>
    </p:extLst>
  </p:cSld>
  <p:clrMapOvr>
    <a:masterClrMapping/>
  </p:clrMapOvr>
  <p:extLst>
    <p:ext uri="{DCECCB84-F9BA-43D5-87BE-67443E8EF086}">
      <p15:sldGuideLst xmlns:p15="http://schemas.microsoft.com/office/powerpoint/2012/main">
        <p15:guide id="1" orient="horz" pos="648" userDrawn="1">
          <p15:clr>
            <a:srgbClr val="FBAE40"/>
          </p15:clr>
        </p15:guide>
        <p15:guide id="2"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nsert Picture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10" name="Picture Placeholder 3">
            <a:extLst>
              <a:ext uri="{FF2B5EF4-FFF2-40B4-BE49-F238E27FC236}">
                <a16:creationId xmlns:a16="http://schemas.microsoft.com/office/drawing/2014/main" id="{16B88CAE-1EF0-7B19-9389-3B07517D6A37}"/>
              </a:ext>
            </a:extLst>
          </p:cNvPr>
          <p:cNvSpPr>
            <a:spLocks noGrp="1"/>
          </p:cNvSpPr>
          <p:nvPr>
            <p:ph type="pic" sz="quarter" idx="13"/>
          </p:nvPr>
        </p:nvSpPr>
        <p:spPr>
          <a:xfrm>
            <a:off x="8109733" y="2126857"/>
            <a:ext cx="3481387" cy="3481388"/>
          </a:xfrm>
          <a:solidFill>
            <a:schemeClr val="bg1"/>
          </a:solidFill>
          <a:ln w="66675">
            <a:noFill/>
          </a:ln>
          <a:effectLst/>
        </p:spPr>
        <p:txBody>
          <a:bodyPr/>
          <a:lstStyle>
            <a:lvl1pPr marL="0" indent="0">
              <a:buNone/>
              <a:defRPr/>
            </a:lvl1pPr>
          </a:lstStyle>
          <a:p>
            <a:r>
              <a:rPr lang="en-US"/>
              <a:t>Click icon to add picture</a:t>
            </a:r>
          </a:p>
        </p:txBody>
      </p:sp>
      <p:sp>
        <p:nvSpPr>
          <p:cNvPr id="11" name="Rectangle 10">
            <a:extLst>
              <a:ext uri="{FF2B5EF4-FFF2-40B4-BE49-F238E27FC236}">
                <a16:creationId xmlns:a16="http://schemas.microsoft.com/office/drawing/2014/main" id="{25094E7D-A1D9-4CDE-130A-38DB9AB9CC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622024" y="2126857"/>
            <a:ext cx="569976" cy="3481388"/>
          </a:xfrm>
          <a:prstGeom prst="rect">
            <a:avLst/>
          </a:prstGeom>
          <a:solidFill>
            <a:srgbClr val="FBB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5504B3B-BDE2-3EB0-72A0-A4BD716A8ADF}"/>
              </a:ext>
            </a:extLst>
          </p:cNvPr>
          <p:cNvSpPr>
            <a:spLocks noGrp="1"/>
          </p:cNvSpPr>
          <p:nvPr>
            <p:ph type="ftr" sz="quarter" idx="14"/>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4249567674"/>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nsert Pictur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544-9E6F-8304-E453-3E23B68A6C05}"/>
              </a:ext>
            </a:extLst>
          </p:cNvPr>
          <p:cNvSpPr>
            <a:spLocks noGrp="1"/>
          </p:cNvSpPr>
          <p:nvPr>
            <p:ph type="title"/>
          </p:nvPr>
        </p:nvSpPr>
        <p:spPr>
          <a:xfrm>
            <a:off x="612412" y="851296"/>
            <a:ext cx="10978708" cy="776288"/>
          </a:xfrm>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33A72AE3-5807-9F7B-DC5B-A34A523D52C3}"/>
              </a:ext>
            </a:extLst>
          </p:cNvPr>
          <p:cNvSpPr>
            <a:spLocks noGrp="1"/>
          </p:cNvSpPr>
          <p:nvPr>
            <p:ph type="body" sz="quarter" idx="11"/>
          </p:nvPr>
        </p:nvSpPr>
        <p:spPr>
          <a:xfrm>
            <a:off x="621662" y="1689937"/>
            <a:ext cx="6568847" cy="4672763"/>
          </a:xfrm>
        </p:spPr>
        <p:txBody>
          <a:bodyPr>
            <a:normAutofit/>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BAAE7B-7918-F34D-011E-FEEFEFD0E03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10" name="Picture Placeholder 3">
            <a:extLst>
              <a:ext uri="{FF2B5EF4-FFF2-40B4-BE49-F238E27FC236}">
                <a16:creationId xmlns:a16="http://schemas.microsoft.com/office/drawing/2014/main" id="{16B88CAE-1EF0-7B19-9389-3B07517D6A37}"/>
              </a:ext>
            </a:extLst>
          </p:cNvPr>
          <p:cNvSpPr>
            <a:spLocks noGrp="1"/>
          </p:cNvSpPr>
          <p:nvPr>
            <p:ph type="pic" sz="quarter" idx="13"/>
          </p:nvPr>
        </p:nvSpPr>
        <p:spPr>
          <a:xfrm>
            <a:off x="8109733" y="2126857"/>
            <a:ext cx="3481387" cy="3481388"/>
          </a:xfrm>
          <a:solidFill>
            <a:schemeClr val="bg1"/>
          </a:solidFill>
          <a:ln w="66675">
            <a:noFill/>
          </a:ln>
          <a:effectLst/>
        </p:spPr>
        <p:txBody>
          <a:bodyPr/>
          <a:lstStyle>
            <a:lvl1pPr marL="0" indent="0">
              <a:buNone/>
              <a:defRPr/>
            </a:lvl1pPr>
          </a:lstStyle>
          <a:p>
            <a:r>
              <a:rPr lang="en-US"/>
              <a:t>Click icon to add picture</a:t>
            </a:r>
          </a:p>
        </p:txBody>
      </p:sp>
      <p:sp>
        <p:nvSpPr>
          <p:cNvPr id="11" name="Rectangle 10">
            <a:extLst>
              <a:ext uri="{FF2B5EF4-FFF2-40B4-BE49-F238E27FC236}">
                <a16:creationId xmlns:a16="http://schemas.microsoft.com/office/drawing/2014/main" id="{25094E7D-A1D9-4CDE-130A-38DB9AB9CC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622024" y="2126857"/>
            <a:ext cx="569976" cy="34813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C9C105C-FD0A-860B-9B37-DBAD843CF875}"/>
              </a:ext>
            </a:extLst>
          </p:cNvPr>
          <p:cNvSpPr>
            <a:spLocks noGrp="1"/>
          </p:cNvSpPr>
          <p:nvPr>
            <p:ph type="ftr" sz="quarter" idx="14"/>
          </p:nvPr>
        </p:nvSpPr>
        <p:spPr>
          <a:xfrm>
            <a:off x="2507247" y="6456631"/>
            <a:ext cx="9114776" cy="248342"/>
          </a:xfrm>
          <a:prstGeom prst="rect">
            <a:avLst/>
          </a:prstGeom>
        </p:spPr>
        <p:txBody>
          <a:bodyPr/>
          <a:lstStyle/>
          <a:p>
            <a:endParaRPr lang="en-US"/>
          </a:p>
        </p:txBody>
      </p:sp>
    </p:spTree>
    <p:extLst>
      <p:ext uri="{BB962C8B-B14F-4D97-AF65-F5344CB8AC3E}">
        <p14:creationId xmlns:p14="http://schemas.microsoft.com/office/powerpoint/2010/main" val="4126409401"/>
      </p:ext>
    </p:extLst>
  </p:cSld>
  <p:clrMapOvr>
    <a:masterClrMapping/>
  </p:clrMapOvr>
  <p:extLst>
    <p:ext uri="{DCECCB84-F9BA-43D5-87BE-67443E8EF086}">
      <p15:sldGuideLst xmlns:p15="http://schemas.microsoft.com/office/powerpoint/2012/main">
        <p15:guide id="1" orient="horz" pos="1080" userDrawn="1">
          <p15:clr>
            <a:srgbClr val="FBAE40"/>
          </p15:clr>
        </p15:guide>
        <p15:guide id="2" pos="73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3DEF2-4B17-32EF-1986-A567EA4D21B6}"/>
              </a:ext>
            </a:extLst>
          </p:cNvPr>
          <p:cNvSpPr>
            <a:spLocks noGrp="1"/>
          </p:cNvSpPr>
          <p:nvPr>
            <p:ph type="title"/>
          </p:nvPr>
        </p:nvSpPr>
        <p:spPr>
          <a:xfrm>
            <a:off x="613978" y="853008"/>
            <a:ext cx="11008045" cy="77628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1D20EA6-9E85-A031-D5A5-50088404CA73}"/>
              </a:ext>
            </a:extLst>
          </p:cNvPr>
          <p:cNvSpPr>
            <a:spLocks noGrp="1"/>
          </p:cNvSpPr>
          <p:nvPr>
            <p:ph type="body" idx="1"/>
          </p:nvPr>
        </p:nvSpPr>
        <p:spPr>
          <a:xfrm>
            <a:off x="621662" y="1695076"/>
            <a:ext cx="11000361" cy="4667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3304D14-5F73-9059-0809-E1C349E18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userDrawn="1"/>
        </p:nvSpPr>
        <p:spPr>
          <a:xfrm>
            <a:off x="0" y="1397"/>
            <a:ext cx="12192000" cy="566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15FC50-ADAC-7B5E-C330-7E864F7826C7}"/>
              </a:ext>
            </a:extLst>
          </p:cNvPr>
          <p:cNvSpPr txBox="1">
            <a:spLocks/>
          </p:cNvSpPr>
          <p:nvPr userDrawn="1"/>
        </p:nvSpPr>
        <p:spPr>
          <a:xfrm>
            <a:off x="637031" y="116572"/>
            <a:ext cx="9716689" cy="338554"/>
          </a:xfrm>
          <a:prstGeom prst="rect">
            <a:avLst/>
          </a:prstGeom>
          <a:noFill/>
        </p:spPr>
        <p:txBody>
          <a:bodyPr wrap="square" rtlCol="0">
            <a:spAutoFit/>
          </a:bodyPr>
          <a:lstStyle/>
          <a:p>
            <a:r>
              <a:rPr lang="en-US" sz="1600" b="1" i="0">
                <a:solidFill>
                  <a:schemeClr val="bg1"/>
                </a:solidFill>
                <a:latin typeface="Calibri" panose="020F0502020204030204" pitchFamily="34" charset="0"/>
                <a:cs typeface="Calibri" panose="020F0502020204030204" pitchFamily="34" charset="0"/>
              </a:rPr>
              <a:t>Quarterly All EN Call  </a:t>
            </a:r>
            <a:r>
              <a:rPr lang="en-US" sz="1600" b="0" i="0">
                <a:solidFill>
                  <a:schemeClr val="bg1"/>
                </a:solidFill>
                <a:latin typeface="Calibri" panose="020F0502020204030204" pitchFamily="34" charset="0"/>
                <a:cs typeface="Calibri" panose="020F0502020204030204" pitchFamily="34" charset="0"/>
              </a:rPr>
              <a:t>|</a:t>
            </a:r>
            <a:r>
              <a:rPr lang="en-US" sz="1600" b="1" i="0">
                <a:solidFill>
                  <a:schemeClr val="bg1"/>
                </a:solidFill>
                <a:latin typeface="Calibri" panose="020F0502020204030204" pitchFamily="34" charset="0"/>
                <a:cs typeface="Calibri" panose="020F0502020204030204" pitchFamily="34" charset="0"/>
              </a:rPr>
              <a:t>  March 17, 2026</a:t>
            </a:r>
          </a:p>
        </p:txBody>
      </p:sp>
      <p:pic>
        <p:nvPicPr>
          <p:cNvPr id="13" name="Picture 12">
            <a:extLst>
              <a:ext uri="{FF2B5EF4-FFF2-40B4-BE49-F238E27FC236}">
                <a16:creationId xmlns:a16="http://schemas.microsoft.com/office/drawing/2014/main" id="{9F797A76-15B8-0E75-0A27-110B36E5B8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2" cstate="screen">
            <a:extLst>
              <a:ext uri="{28A0092B-C50C-407E-A947-70E740481C1C}">
                <a14:useLocalDpi xmlns:a14="http://schemas.microsoft.com/office/drawing/2010/main"/>
              </a:ext>
            </a:extLst>
          </a:blip>
          <a:stretch>
            <a:fillRect/>
          </a:stretch>
        </p:blipFill>
        <p:spPr>
          <a:xfrm>
            <a:off x="10508489" y="109255"/>
            <a:ext cx="941832" cy="353187"/>
          </a:xfrm>
          <a:prstGeom prst="rect">
            <a:avLst/>
          </a:prstGeom>
        </p:spPr>
      </p:pic>
      <p:sp>
        <p:nvSpPr>
          <p:cNvPr id="14" name="Rectangle 13">
            <a:extLst>
              <a:ext uri="{FF2B5EF4-FFF2-40B4-BE49-F238E27FC236}">
                <a16:creationId xmlns:a16="http://schemas.microsoft.com/office/drawing/2014/main" id="{DA879FD9-D9C0-D798-E355-7B78F2FF81B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622024" y="0"/>
            <a:ext cx="569976" cy="568325"/>
          </a:xfrm>
          <a:prstGeom prst="rect">
            <a:avLst/>
          </a:prstGeom>
          <a:solidFill>
            <a:srgbClr val="FBB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ECA3099-A94F-4C3E-BC29-780EDD38F722}"/>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a:prstGeom prst="rect">
            <a:avLst/>
          </a:prstGeom>
          <a:noFill/>
        </p:spPr>
        <p:txBody>
          <a:bodyPr vert="horz" lIns="0" tIns="0" rIns="0" bIns="0" rtlCol="0" anchor="ctr"/>
          <a:lstStyle>
            <a:lvl1pPr algn="ctr">
              <a:defRPr sz="1400" b="1" i="0">
                <a:solidFill>
                  <a:schemeClr val="tx2"/>
                </a:solidFill>
                <a:latin typeface="Arial Black" panose="020B0604020202020204" pitchFamily="34" charset="0"/>
                <a:cs typeface="Arial Black" panose="020B0604020202020204" pitchFamily="34" charset="0"/>
              </a:defRPr>
            </a:lvl1pPr>
          </a:lstStyle>
          <a:p>
            <a:fld id="{19B51A1E-902D-48AF-9020-955120F399B6}" type="slidenum">
              <a:rPr lang="en-US" smtClean="0"/>
              <a:pPr/>
              <a:t>‹#›</a:t>
            </a:fld>
            <a:endParaRPr lang="en-US"/>
          </a:p>
        </p:txBody>
      </p:sp>
      <p:sp>
        <p:nvSpPr>
          <p:cNvPr id="5" name="Footer Placeholder 4">
            <a:extLst>
              <a:ext uri="{FF2B5EF4-FFF2-40B4-BE49-F238E27FC236}">
                <a16:creationId xmlns:a16="http://schemas.microsoft.com/office/drawing/2014/main" id="{22E68D8B-BAE9-DFBC-EF4B-2911BCD4D13E}"/>
              </a:ext>
            </a:extLst>
          </p:cNvPr>
          <p:cNvSpPr>
            <a:spLocks noGrp="1"/>
          </p:cNvSpPr>
          <p:nvPr>
            <p:ph type="ftr" sz="quarter" idx="3"/>
          </p:nvPr>
        </p:nvSpPr>
        <p:spPr>
          <a:xfrm>
            <a:off x="2936929" y="6495901"/>
            <a:ext cx="8685094" cy="213628"/>
          </a:xfrm>
          <a:prstGeom prst="rect">
            <a:avLst/>
          </a:prstGeom>
        </p:spPr>
        <p:txBody>
          <a:bodyPr vert="horz" lIns="91440" tIns="45720" rIns="91440" bIns="45720" rtlCol="0" anchor="ctr"/>
          <a:lstStyle>
            <a:lvl1pPr algn="r">
              <a:defRPr sz="1000">
                <a:solidFill>
                  <a:schemeClr val="tx1"/>
                </a:solidFill>
              </a:defRPr>
            </a:lvl1pPr>
          </a:lstStyle>
          <a:p>
            <a:endParaRPr lang="en-US"/>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9" r:id="rId3"/>
    <p:sldLayoutId id="2147483740" r:id="rId4"/>
    <p:sldLayoutId id="2147483721" r:id="rId5"/>
    <p:sldLayoutId id="2147483722" r:id="rId6"/>
    <p:sldLayoutId id="2147483723" r:id="rId7"/>
    <p:sldLayoutId id="2147483733" r:id="rId8"/>
    <p:sldLayoutId id="2147483732" r:id="rId9"/>
    <p:sldLayoutId id="2147483734" r:id="rId10"/>
    <p:sldLayoutId id="2147483735" r:id="rId11"/>
    <p:sldLayoutId id="2147483729" r:id="rId12"/>
    <p:sldLayoutId id="2147483745" r:id="rId13"/>
    <p:sldLayoutId id="2147483743" r:id="rId14"/>
    <p:sldLayoutId id="2147483728" r:id="rId15"/>
    <p:sldLayoutId id="2147483726" r:id="rId16"/>
    <p:sldLayoutId id="2147483742" r:id="rId17"/>
    <p:sldLayoutId id="2147483727" r:id="rId18"/>
    <p:sldLayoutId id="2147483724" r:id="rId19"/>
    <p:sldLayoutId id="2147483747" r:id="rId20"/>
    <p:sldLayoutId id="2147483748" r:id="rId21"/>
    <p:sldLayoutId id="2147483749" r:id="rId22"/>
    <p:sldLayoutId id="2147483750" r:id="rId23"/>
    <p:sldLayoutId id="2147483751" r:id="rId24"/>
    <p:sldLayoutId id="2147483752" r:id="rId25"/>
    <p:sldLayoutId id="2147483730" r:id="rId26"/>
    <p:sldLayoutId id="2147483741" r:id="rId27"/>
    <p:sldLayoutId id="2147483746" r:id="rId28"/>
    <p:sldLayoutId id="2147483744" r:id="rId29"/>
    <p:sldLayoutId id="2147483675" r:id="rId30"/>
  </p:sldLayoutIdLst>
  <p:hf hdr="0" ftr="0" dt="0"/>
  <p:txStyles>
    <p:titleStyle>
      <a:lvl1pPr algn="l" defTabSz="914400" rtl="0" eaLnBrk="1" latinLnBrk="0" hangingPunct="1">
        <a:lnSpc>
          <a:spcPct val="90000"/>
        </a:lnSpc>
        <a:spcBef>
          <a:spcPct val="0"/>
        </a:spcBef>
        <a:buNone/>
        <a:defRPr sz="3200" b="1" i="0" kern="1200" spc="-140" baseline="0">
          <a:solidFill>
            <a:schemeClr val="accent1"/>
          </a:solidFill>
          <a:latin typeface="Arial Black" panose="020B0604020202020204" pitchFamily="34" charset="0"/>
          <a:ea typeface="+mj-ea"/>
          <a:cs typeface="Arial Black" panose="020B0604020202020204" pitchFamily="34" charset="0"/>
        </a:defRPr>
      </a:lvl1pPr>
    </p:titleStyle>
    <p:bodyStyle>
      <a:lvl1pPr marL="266700"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1pPr>
      <a:lvl2pPr marL="542925" indent="-276225"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2pPr>
      <a:lvl3pPr marL="809625" indent="-266700" algn="l" defTabSz="914400" rtl="0" eaLnBrk="1" latinLnBrk="0" hangingPunct="1">
        <a:lnSpc>
          <a:spcPct val="100000"/>
        </a:lnSpc>
        <a:spcBef>
          <a:spcPts val="0"/>
        </a:spcBef>
        <a:spcAft>
          <a:spcPts val="1200"/>
        </a:spcAft>
        <a:buFont typeface="Courier New" panose="02070309020205020404" pitchFamily="49" charset="0"/>
        <a:buChar char="o"/>
        <a:defRPr sz="2200" b="0" i="0" kern="1200" spc="-50" baseline="0">
          <a:solidFill>
            <a:schemeClr val="tx2"/>
          </a:solidFill>
          <a:latin typeface="Calibri" panose="020F0502020204030204" pitchFamily="34" charset="0"/>
          <a:ea typeface="+mn-ea"/>
          <a:cs typeface="Calibri" panose="020F0502020204030204" pitchFamily="34" charset="0"/>
        </a:defRPr>
      </a:lvl3pPr>
      <a:lvl4pPr marL="1076325"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56" userDrawn="1">
          <p15:clr>
            <a:srgbClr val="F26B43"/>
          </p15:clr>
        </p15:guide>
        <p15:guide id="3" orient="horz" pos="4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hyperlink" Target="mailto:Eleanor.Stinnett@ssa.gov"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mailto:inquiries@myEN.com" TargetMode="External"/><Relationship Id="rId2" Type="http://schemas.openxmlformats.org/officeDocument/2006/relationships/hyperlink" Target="mailto:ENService@ssa.gov"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hyperlink" Target="mailto:ENOperations@SSA.gov" TargetMode="External"/><Relationship Id="rId2" Type="http://schemas.openxmlformats.org/officeDocument/2006/relationships/hyperlink" Target="https://yourtickettowork.ssa.gov/Assets/docs/information-center/resource-documents/ticket-connections/Ticket-Connection-Winter-2026.pdf" TargetMode="External"/><Relationship Id="rId1" Type="http://schemas.openxmlformats.org/officeDocument/2006/relationships/slideLayout" Target="../slideLayouts/slideLayout22.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rtickettowork.ssa.gov/resources/service-provider-outreach-toolkit/marketing-materials" TargetMode="Externa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hoosework.ssa.gov/wise/"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twitter.com/chooseworkssa" TargetMode="External"/><Relationship Id="rId2" Type="http://schemas.openxmlformats.org/officeDocument/2006/relationships/hyperlink" Target="http://www.facebook.com/choosework" TargetMode="Externa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hyperlink" Target="mailto:TTWSocialMedia@ssa.go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mailto:TicketToWork@subscriptions.ssa.gov" TargetMode="External"/><Relationship Id="rId2" Type="http://schemas.openxmlformats.org/officeDocument/2006/relationships/hyperlink" Target="https://yourtickettowork.ssa.gov/training-and-events/events/calendar" TargetMode="Externa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ENOperations@ssa.gov"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mailto:ENOperations@ssa.gov"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hyperlink" Target="mailto:SecRes.PerSec.Contractor.Vetting@ssa.gov"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mailto:dcsa.boyers.bi.mbx.investigator-verifications@mail.mil"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2C738-0329-B06D-1817-FD6C83901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F8121-AD05-CB16-589E-7202DB3A9E84}"/>
              </a:ext>
            </a:extLst>
          </p:cNvPr>
          <p:cNvSpPr>
            <a:spLocks noGrp="1"/>
          </p:cNvSpPr>
          <p:nvPr>
            <p:ph type="title"/>
          </p:nvPr>
        </p:nvSpPr>
        <p:spPr>
          <a:xfrm>
            <a:off x="728662" y="2465388"/>
            <a:ext cx="7281482" cy="2797175"/>
          </a:xfrm>
        </p:spPr>
        <p:txBody>
          <a:bodyPr>
            <a:normAutofit/>
          </a:bodyPr>
          <a:lstStyle/>
          <a:p>
            <a:r>
              <a:rPr lang="en-US" sz="4200"/>
              <a:t>Quarterly All Employment Network (EN) Call</a:t>
            </a:r>
          </a:p>
        </p:txBody>
      </p:sp>
      <p:sp>
        <p:nvSpPr>
          <p:cNvPr id="3" name="Text Placeholder 2">
            <a:extLst>
              <a:ext uri="{FF2B5EF4-FFF2-40B4-BE49-F238E27FC236}">
                <a16:creationId xmlns:a16="http://schemas.microsoft.com/office/drawing/2014/main" id="{47AD3912-7F6D-5B4D-043A-E28C7D62ACCE}"/>
              </a:ext>
            </a:extLst>
          </p:cNvPr>
          <p:cNvSpPr>
            <a:spLocks noGrp="1"/>
          </p:cNvSpPr>
          <p:nvPr>
            <p:ph type="body" sz="quarter" idx="10"/>
          </p:nvPr>
        </p:nvSpPr>
        <p:spPr>
          <a:xfrm>
            <a:off x="728663" y="5377287"/>
            <a:ext cx="4248150" cy="446051"/>
          </a:xfrm>
        </p:spPr>
        <p:txBody>
          <a:bodyPr>
            <a:normAutofit lnSpcReduction="10000"/>
          </a:bodyPr>
          <a:lstStyle/>
          <a:p>
            <a:r>
              <a:rPr lang="en-US"/>
              <a:t>March 17, 2026</a:t>
            </a:r>
          </a:p>
        </p:txBody>
      </p:sp>
      <p:sp>
        <p:nvSpPr>
          <p:cNvPr id="4" name="TextBox 3">
            <a:extLst>
              <a:ext uri="{FF2B5EF4-FFF2-40B4-BE49-F238E27FC236}">
                <a16:creationId xmlns:a16="http://schemas.microsoft.com/office/drawing/2014/main" id="{3E119917-15D1-8946-F9A7-17CD73E6B5CD}"/>
              </a:ext>
            </a:extLst>
          </p:cNvPr>
          <p:cNvSpPr txBox="1"/>
          <p:nvPr/>
        </p:nvSpPr>
        <p:spPr>
          <a:xfrm>
            <a:off x="728324" y="4268209"/>
            <a:ext cx="6831424" cy="461665"/>
          </a:xfrm>
          <a:prstGeom prst="rect">
            <a:avLst/>
          </a:prstGeom>
          <a:noFill/>
        </p:spPr>
        <p:txBody>
          <a:bodyPr wrap="square" rtlCol="0">
            <a:spAutoFit/>
          </a:bodyPr>
          <a:lstStyle/>
          <a:p>
            <a:r>
              <a:rPr lang="en-US" altLang="en-US" sz="2400" i="1" spc="-80">
                <a:solidFill>
                  <a:schemeClr val="accent1"/>
                </a:solidFill>
                <a:ea typeface="MS PGothic"/>
              </a:rPr>
              <a:t>There will be audio silence until the call starts at 1 p.m. ET</a:t>
            </a:r>
          </a:p>
        </p:txBody>
      </p:sp>
    </p:spTree>
    <p:extLst>
      <p:ext uri="{BB962C8B-B14F-4D97-AF65-F5344CB8AC3E}">
        <p14:creationId xmlns:p14="http://schemas.microsoft.com/office/powerpoint/2010/main" val="91998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AC595-9A0E-4ED6-E9C1-7C62D39AC9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AF1F58-3EF4-FE10-7380-B1C55C59BAC0}"/>
              </a:ext>
            </a:extLst>
          </p:cNvPr>
          <p:cNvSpPr>
            <a:spLocks noGrp="1"/>
          </p:cNvSpPr>
          <p:nvPr>
            <p:ph type="title"/>
          </p:nvPr>
        </p:nvSpPr>
        <p:spPr/>
        <p:txBody>
          <a:bodyPr/>
          <a:lstStyle/>
          <a:p>
            <a:r>
              <a:rPr lang="en-US"/>
              <a:t>Employment Network Contractor Suitability</a:t>
            </a:r>
            <a:br>
              <a:rPr lang="en-US"/>
            </a:br>
            <a:r>
              <a:rPr lang="en-US"/>
              <a:t>Current Personnel Upgrades/Informational</a:t>
            </a:r>
          </a:p>
        </p:txBody>
      </p:sp>
      <p:sp>
        <p:nvSpPr>
          <p:cNvPr id="3" name="Text Placeholder 2">
            <a:extLst>
              <a:ext uri="{FF2B5EF4-FFF2-40B4-BE49-F238E27FC236}">
                <a16:creationId xmlns:a16="http://schemas.microsoft.com/office/drawing/2014/main" id="{741A8735-91B0-CCEA-19C5-E0915F2D9A29}"/>
              </a:ext>
            </a:extLst>
          </p:cNvPr>
          <p:cNvSpPr>
            <a:spLocks noGrp="1"/>
          </p:cNvSpPr>
          <p:nvPr>
            <p:ph type="body" sz="quarter" idx="11"/>
          </p:nvPr>
        </p:nvSpPr>
        <p:spPr>
          <a:xfrm>
            <a:off x="637030" y="2181155"/>
            <a:ext cx="10984992" cy="4263188"/>
          </a:xfrm>
        </p:spPr>
        <p:txBody>
          <a:bodyPr>
            <a:normAutofit fontScale="85000" lnSpcReduction="20000"/>
          </a:bodyPr>
          <a:lstStyle/>
          <a:p>
            <a:pPr>
              <a:spcAft>
                <a:spcPts val="900"/>
              </a:spcAft>
            </a:pPr>
            <a:r>
              <a:rPr lang="en-US"/>
              <a:t>We will be reaching out to upgrade current personnel over the course of the next year or two. The upgrades are quick as previously entered information populates and in 99% of the cases, we do not require fingerprints.</a:t>
            </a:r>
          </a:p>
          <a:p>
            <a:pPr>
              <a:spcAft>
                <a:spcPts val="900"/>
              </a:spcAft>
            </a:pPr>
            <a:r>
              <a:rPr lang="en-US"/>
              <a:t>If your Employment Network would like to volunteer, please let us know and we can generally complete your entire roster in less than 10 days.</a:t>
            </a:r>
          </a:p>
          <a:p>
            <a:pPr>
              <a:spcAft>
                <a:spcPts val="900"/>
              </a:spcAft>
            </a:pPr>
            <a:r>
              <a:rPr lang="en-US"/>
              <a:t>General Reminders:</a:t>
            </a:r>
          </a:p>
          <a:p>
            <a:pPr lvl="1">
              <a:spcAft>
                <a:spcPts val="900"/>
              </a:spcAft>
            </a:pPr>
            <a:r>
              <a:rPr lang="en-US"/>
              <a:t>If an applicant’s SSN or DOB is incorrect in the </a:t>
            </a:r>
            <a:r>
              <a:rPr lang="en-US" err="1"/>
              <a:t>eApp</a:t>
            </a:r>
            <a:r>
              <a:rPr lang="en-US"/>
              <a:t> system, contact your POC and/or the Suitability mailbox instead of calling the NBIS Help Desk. They are not able to correct the SSN or DOB.</a:t>
            </a:r>
          </a:p>
          <a:p>
            <a:pPr lvl="1">
              <a:spcAft>
                <a:spcPts val="900"/>
              </a:spcAft>
            </a:pPr>
            <a:r>
              <a:rPr lang="en-US"/>
              <a:t>If an applicant did not get the email to log into the system, contact your POC and/or the Suitability mailbox instead of calling the NBIS Help Desk. We will verify your email and send out another request.</a:t>
            </a:r>
          </a:p>
          <a:p>
            <a:pPr lvl="1">
              <a:spcAft>
                <a:spcPts val="900"/>
              </a:spcAft>
            </a:pPr>
            <a:r>
              <a:rPr lang="en-US"/>
              <a:t>The Suitability approval letters we send out is just the beginning of the investigation process:</a:t>
            </a:r>
          </a:p>
          <a:p>
            <a:pPr lvl="2">
              <a:spcAft>
                <a:spcPts val="900"/>
              </a:spcAft>
            </a:pPr>
            <a:r>
              <a:rPr lang="en-US"/>
              <a:t>Unacceptable returns from DCSA may require additional information from the applicant.</a:t>
            </a:r>
          </a:p>
          <a:p>
            <a:pPr lvl="2">
              <a:spcAft>
                <a:spcPts val="900"/>
              </a:spcAft>
            </a:pPr>
            <a:r>
              <a:rPr lang="en-US"/>
              <a:t>Final adjudication, which normally happens in the background, may require additional information.</a:t>
            </a:r>
          </a:p>
          <a:p>
            <a:pPr>
              <a:spcAft>
                <a:spcPts val="900"/>
              </a:spcAft>
            </a:pPr>
            <a:r>
              <a:rPr lang="en-US"/>
              <a:t>Coming Soon – DCSA applicant Portal that allows subjects to follow their investigation status through the entire process.</a:t>
            </a:r>
          </a:p>
        </p:txBody>
      </p:sp>
      <p:sp>
        <p:nvSpPr>
          <p:cNvPr id="4" name="Slide Number Placeholder 3">
            <a:extLst>
              <a:ext uri="{FF2B5EF4-FFF2-40B4-BE49-F238E27FC236}">
                <a16:creationId xmlns:a16="http://schemas.microsoft.com/office/drawing/2014/main" id="{B7E23C7E-B0E2-A48D-1241-ACAE1668DAC1}"/>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10</a:t>
            </a:fld>
            <a:endParaRPr lang="en-US"/>
          </a:p>
        </p:txBody>
      </p:sp>
    </p:spTree>
    <p:extLst>
      <p:ext uri="{BB962C8B-B14F-4D97-AF65-F5344CB8AC3E}">
        <p14:creationId xmlns:p14="http://schemas.microsoft.com/office/powerpoint/2010/main" val="2843057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9B1FE-BC0B-C189-9079-0F5E055912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6805C7-7DC4-D914-6D4A-A123EEDB3E7B}"/>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11</a:t>
            </a:fld>
            <a:endParaRPr lang="en-US"/>
          </a:p>
        </p:txBody>
      </p:sp>
      <p:sp>
        <p:nvSpPr>
          <p:cNvPr id="3" name="Title 2">
            <a:extLst>
              <a:ext uri="{FF2B5EF4-FFF2-40B4-BE49-F238E27FC236}">
                <a16:creationId xmlns:a16="http://schemas.microsoft.com/office/drawing/2014/main" id="{37325CD0-5754-3EED-9F93-FAD84068B631}"/>
              </a:ext>
            </a:extLst>
          </p:cNvPr>
          <p:cNvSpPr>
            <a:spLocks noGrp="1"/>
          </p:cNvSpPr>
          <p:nvPr>
            <p:ph type="title"/>
          </p:nvPr>
        </p:nvSpPr>
        <p:spPr/>
        <p:txBody>
          <a:bodyPr/>
          <a:lstStyle/>
          <a:p>
            <a:r>
              <a:rPr lang="en-US"/>
              <a:t>Questions</a:t>
            </a:r>
          </a:p>
        </p:txBody>
      </p:sp>
      <p:sp>
        <p:nvSpPr>
          <p:cNvPr id="5" name="TextBox 4">
            <a:extLst>
              <a:ext uri="{FF2B5EF4-FFF2-40B4-BE49-F238E27FC236}">
                <a16:creationId xmlns:a16="http://schemas.microsoft.com/office/drawing/2014/main" id="{9BC321A8-8D8A-E490-7B21-79F37CC2F386}"/>
              </a:ext>
            </a:extLst>
          </p:cNvPr>
          <p:cNvSpPr txBox="1"/>
          <p:nvPr/>
        </p:nvSpPr>
        <p:spPr>
          <a:xfrm>
            <a:off x="3714694" y="1033460"/>
            <a:ext cx="5996466" cy="2170081"/>
          </a:xfrm>
          <a:prstGeom prst="rect">
            <a:avLst/>
          </a:prstGeom>
          <a:noFill/>
        </p:spPr>
        <p:txBody>
          <a:bodyPr wrap="square" rtlCol="0">
            <a:spAutoFit/>
          </a:bodyPr>
          <a:lstStyle/>
          <a:p>
            <a:pPr>
              <a:lnSpc>
                <a:spcPts val="1800"/>
              </a:lnSpc>
            </a:pPr>
            <a:r>
              <a:rPr lang="en-US" sz="2000" b="1" spc="-60">
                <a:ea typeface="MS PGothic"/>
                <a:cs typeface="Calibri"/>
              </a:rPr>
              <a:t>MS Teams</a:t>
            </a:r>
          </a:p>
          <a:p>
            <a:pPr>
              <a:lnSpc>
                <a:spcPts val="2000"/>
              </a:lnSpc>
            </a:pPr>
            <a:r>
              <a:rPr lang="en-US" sz="1900" spc="-60">
                <a:ea typeface="MS PGothic"/>
                <a:cs typeface="Calibri"/>
              </a:rPr>
              <a:t>Enter your question into the chat or raise your hand and you will be unmuted by the Facilitator.</a:t>
            </a:r>
            <a:endParaRPr lang="en-US" sz="1900" b="1" spc="-60">
              <a:ea typeface="MS PGothic"/>
              <a:cs typeface="Calibri"/>
            </a:endParaRPr>
          </a:p>
          <a:p>
            <a:pPr>
              <a:lnSpc>
                <a:spcPts val="1800"/>
              </a:lnSpc>
              <a:spcBef>
                <a:spcPts val="1300"/>
              </a:spcBef>
            </a:pPr>
            <a:r>
              <a:rPr lang="en-US" sz="2000" b="1" spc="-60">
                <a:ea typeface="MS PGothic"/>
                <a:cs typeface="Calibri"/>
              </a:rPr>
              <a:t>By Phone</a:t>
            </a:r>
          </a:p>
          <a:p>
            <a:pPr>
              <a:lnSpc>
                <a:spcPts val="2000"/>
              </a:lnSpc>
            </a:pPr>
            <a:r>
              <a:rPr lang="en-US" sz="1900" spc="-60">
                <a:ea typeface="MS PGothic"/>
                <a:cs typeface="Calibri"/>
              </a:rPr>
              <a:t>Raise your hand by dialing *5 and you will be unmuted by the Facilitator. Then press *6 to speak.</a:t>
            </a:r>
          </a:p>
          <a:p>
            <a:pPr>
              <a:lnSpc>
                <a:spcPts val="2000"/>
              </a:lnSpc>
              <a:spcBef>
                <a:spcPts val="1300"/>
              </a:spcBef>
            </a:pPr>
            <a:r>
              <a:rPr lang="en-US" sz="1900" b="1" i="1" spc="-60">
                <a:ea typeface="MS PGothic"/>
                <a:cs typeface="Calibri"/>
              </a:rPr>
              <a:t>Please state your first name, EN name, and ask your question.​</a:t>
            </a:r>
          </a:p>
        </p:txBody>
      </p:sp>
    </p:spTree>
    <p:extLst>
      <p:ext uri="{BB962C8B-B14F-4D97-AF65-F5344CB8AC3E}">
        <p14:creationId xmlns:p14="http://schemas.microsoft.com/office/powerpoint/2010/main" val="260322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005A0-9ACB-2A9E-DD5B-937533BDC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A4B94-683B-6D83-AEF7-A5CDE3B48A4A}"/>
              </a:ext>
            </a:extLst>
          </p:cNvPr>
          <p:cNvSpPr>
            <a:spLocks noGrp="1"/>
          </p:cNvSpPr>
          <p:nvPr>
            <p:ph type="title"/>
          </p:nvPr>
        </p:nvSpPr>
        <p:spPr>
          <a:xfrm>
            <a:off x="1922463" y="2301875"/>
            <a:ext cx="8291512" cy="2254250"/>
          </a:xfrm>
        </p:spPr>
        <p:txBody>
          <a:bodyPr>
            <a:noAutofit/>
          </a:bodyPr>
          <a:lstStyle/>
          <a:p>
            <a:r>
              <a:rPr lang="en-US">
                <a:latin typeface="Arial Black"/>
              </a:rPr>
              <a:t>Employer EN Model and EN Site Visits</a:t>
            </a:r>
            <a:endParaRPr lang="en-US"/>
          </a:p>
        </p:txBody>
      </p:sp>
      <p:sp>
        <p:nvSpPr>
          <p:cNvPr id="3" name="Slide Number Placeholder 2">
            <a:extLst>
              <a:ext uri="{FF2B5EF4-FFF2-40B4-BE49-F238E27FC236}">
                <a16:creationId xmlns:a16="http://schemas.microsoft.com/office/drawing/2014/main" id="{C668A161-6AC0-A083-515A-88070DE5D243}"/>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12</a:t>
            </a:fld>
            <a:endParaRPr lang="en-US"/>
          </a:p>
        </p:txBody>
      </p:sp>
      <p:sp>
        <p:nvSpPr>
          <p:cNvPr id="4" name="Subtitle 6">
            <a:extLst>
              <a:ext uri="{FF2B5EF4-FFF2-40B4-BE49-F238E27FC236}">
                <a16:creationId xmlns:a16="http://schemas.microsoft.com/office/drawing/2014/main" id="{93AE71A2-26C1-564D-1ED9-E041C3CBE216}"/>
              </a:ext>
              <a:ext uri="{C183D7F6-B498-43B3-948B-1728B52AA6E4}">
                <adec:decorative xmlns:adec="http://schemas.microsoft.com/office/drawing/2017/decorative" val="0"/>
              </a:ext>
            </a:extLst>
          </p:cNvPr>
          <p:cNvSpPr txBox="1">
            <a:spLocks/>
          </p:cNvSpPr>
          <p:nvPr/>
        </p:nvSpPr>
        <p:spPr>
          <a:xfrm>
            <a:off x="428625" y="4322114"/>
            <a:ext cx="11334750" cy="456655"/>
          </a:xfrm>
          <a:prstGeom prst="rect">
            <a:avLst/>
          </a:prstGeom>
        </p:spPr>
        <p:txBody>
          <a:bodyPr vert="horz" lIns="91440" tIns="45720" rIns="91440" bIns="45720" rtlCol="0">
            <a:noAutofit/>
          </a:bodyPr>
          <a:lstStyle>
            <a:lvl1pPr marL="266700"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1pPr>
            <a:lvl2pPr marL="542925" indent="-276225"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2pPr>
            <a:lvl3pPr marL="809625" indent="-266700" algn="l" defTabSz="914400" rtl="0" eaLnBrk="1" latinLnBrk="0" hangingPunct="1">
              <a:lnSpc>
                <a:spcPct val="100000"/>
              </a:lnSpc>
              <a:spcBef>
                <a:spcPts val="0"/>
              </a:spcBef>
              <a:spcAft>
                <a:spcPts val="1200"/>
              </a:spcAft>
              <a:buFont typeface="Courier New" panose="02070309020205020404" pitchFamily="49" charset="0"/>
              <a:buChar char="o"/>
              <a:defRPr sz="2200" b="0" i="0" kern="1200" spc="-50" baseline="0">
                <a:solidFill>
                  <a:schemeClr val="tx2"/>
                </a:solidFill>
                <a:latin typeface="Calibri" panose="020F0502020204030204" pitchFamily="34" charset="0"/>
                <a:ea typeface="+mn-ea"/>
                <a:cs typeface="Calibri" panose="020F0502020204030204" pitchFamily="34" charset="0"/>
              </a:defRPr>
            </a:lvl3pPr>
            <a:lvl4pPr marL="1076325"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300"/>
              </a:spcAft>
              <a:buNone/>
            </a:pPr>
            <a:r>
              <a:rPr lang="en-US" sz="1800" b="1" i="1">
                <a:solidFill>
                  <a:schemeClr val="accent1"/>
                </a:solidFill>
                <a:latin typeface="+mn-lt"/>
              </a:rPr>
              <a:t>Patrice McLean</a:t>
            </a:r>
            <a:r>
              <a:rPr lang="en-US" sz="1800" i="1">
                <a:solidFill>
                  <a:schemeClr val="accent1"/>
                </a:solidFill>
                <a:latin typeface="+mn-lt"/>
              </a:rPr>
              <a:t>, Employment Support</a:t>
            </a:r>
            <a:r>
              <a:rPr lang="en-US" sz="1800" i="1">
                <a:solidFill>
                  <a:schemeClr val="accent1"/>
                </a:solidFill>
              </a:rPr>
              <a:t>, Social Security Administration</a:t>
            </a:r>
            <a:endParaRPr lang="en-US" sz="1800" i="1">
              <a:solidFill>
                <a:schemeClr val="accent1"/>
              </a:solidFill>
              <a:latin typeface="+mn-lt"/>
            </a:endParaRPr>
          </a:p>
        </p:txBody>
      </p:sp>
    </p:spTree>
    <p:extLst>
      <p:ext uri="{BB962C8B-B14F-4D97-AF65-F5344CB8AC3E}">
        <p14:creationId xmlns:p14="http://schemas.microsoft.com/office/powerpoint/2010/main" val="127136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0307-240B-18D0-6B2A-39F2C5251F36}"/>
              </a:ext>
            </a:extLst>
          </p:cNvPr>
          <p:cNvSpPr>
            <a:spLocks noGrp="1"/>
          </p:cNvSpPr>
          <p:nvPr>
            <p:ph type="title"/>
          </p:nvPr>
        </p:nvSpPr>
        <p:spPr/>
        <p:txBody>
          <a:bodyPr/>
          <a:lstStyle/>
          <a:p>
            <a:r>
              <a:rPr lang="en-US" b="0">
                <a:latin typeface="Arial Black"/>
              </a:rPr>
              <a:t>Employer EN Business Model Changes</a:t>
            </a:r>
            <a:endParaRPr lang="en-US"/>
          </a:p>
        </p:txBody>
      </p:sp>
      <p:sp>
        <p:nvSpPr>
          <p:cNvPr id="3" name="Text Placeholder 2">
            <a:extLst>
              <a:ext uri="{FF2B5EF4-FFF2-40B4-BE49-F238E27FC236}">
                <a16:creationId xmlns:a16="http://schemas.microsoft.com/office/drawing/2014/main" id="{2D097EFB-8D40-6E0C-6CCA-52C84CDA380C}"/>
              </a:ext>
            </a:extLst>
          </p:cNvPr>
          <p:cNvSpPr>
            <a:spLocks noGrp="1"/>
          </p:cNvSpPr>
          <p:nvPr>
            <p:ph type="body" sz="quarter" idx="11"/>
          </p:nvPr>
        </p:nvSpPr>
        <p:spPr/>
        <p:txBody>
          <a:bodyPr vert="horz" lIns="91440" tIns="45720" rIns="91440" bIns="45720" rtlCol="0" anchor="t">
            <a:noAutofit/>
          </a:bodyPr>
          <a:lstStyle/>
          <a:p>
            <a:pPr marL="0" indent="0">
              <a:buNone/>
            </a:pPr>
            <a:r>
              <a:rPr lang="en-US">
                <a:latin typeface="Calibri"/>
                <a:ea typeface="Calibri"/>
                <a:cs typeface="Calibri"/>
              </a:rPr>
              <a:t>Employer EN includes serving as:</a:t>
            </a:r>
          </a:p>
          <a:p>
            <a:pPr marL="457200" indent="-457200">
              <a:buAutoNum type="arabicPeriod"/>
            </a:pPr>
            <a:r>
              <a:rPr lang="en-US">
                <a:latin typeface="Calibri"/>
                <a:ea typeface="Calibri"/>
                <a:cs typeface="Calibri"/>
              </a:rPr>
              <a:t>The Ticketholder’s employer or </a:t>
            </a:r>
            <a:endParaRPr lang="en-US">
              <a:ea typeface="Calibri" panose="020F0502020204030204" pitchFamily="34" charset="0"/>
              <a:cs typeface="Calibri"/>
            </a:endParaRPr>
          </a:p>
          <a:p>
            <a:pPr marL="457200" indent="-457200">
              <a:buAutoNum type="arabicPeriod"/>
            </a:pPr>
            <a:r>
              <a:rPr lang="en-US">
                <a:latin typeface="Calibri"/>
                <a:ea typeface="Calibri"/>
                <a:cs typeface="Calibri"/>
              </a:rPr>
              <a:t>An employer agent (i.e., being compensated by an employer via contract, agreement or other working arrangement to locate and place suitable job candidates)</a:t>
            </a:r>
            <a:endParaRPr lang="en-US">
              <a:ea typeface="Calibri" panose="020F0502020204030204" pitchFamily="34" charset="0"/>
              <a:cs typeface="Calibri"/>
            </a:endParaRPr>
          </a:p>
          <a:p>
            <a:pPr marL="0" indent="0">
              <a:buNone/>
            </a:pPr>
            <a:r>
              <a:rPr lang="en-US" b="1">
                <a:latin typeface="Calibri"/>
                <a:ea typeface="Calibri"/>
                <a:cs typeface="Calibri"/>
              </a:rPr>
              <a:t>Change: </a:t>
            </a:r>
            <a:r>
              <a:rPr lang="en-US">
                <a:latin typeface="Calibri"/>
                <a:ea typeface="Calibri"/>
                <a:cs typeface="Calibri"/>
              </a:rPr>
              <a:t>We are going to absorb the Employer Employment Network business model into the Traditional EN business model.</a:t>
            </a:r>
            <a:endParaRPr lang="en-US">
              <a:latin typeface="Calibri"/>
              <a:ea typeface="Calibri" panose="020F0502020204030204" pitchFamily="34" charset="0"/>
              <a:cs typeface="Calibri"/>
            </a:endParaRPr>
          </a:p>
          <a:p>
            <a:pPr marL="0" indent="0">
              <a:buNone/>
            </a:pPr>
            <a:r>
              <a:rPr lang="en-US" b="1">
                <a:latin typeface="Calibri"/>
                <a:ea typeface="Calibri"/>
                <a:cs typeface="Calibri"/>
              </a:rPr>
              <a:t>Purpose: </a:t>
            </a:r>
            <a:r>
              <a:rPr lang="en-US">
                <a:latin typeface="Calibri"/>
                <a:ea typeface="Calibri"/>
                <a:cs typeface="Calibri"/>
              </a:rPr>
              <a:t>To streamline the operations of ENs serving in the Ticket Program and reduce the burden on organizations that want to employ Ticketholders and assist others with their return to work.</a:t>
            </a:r>
          </a:p>
        </p:txBody>
      </p:sp>
      <p:sp>
        <p:nvSpPr>
          <p:cNvPr id="4" name="Slide Number Placeholder 3">
            <a:extLst>
              <a:ext uri="{FF2B5EF4-FFF2-40B4-BE49-F238E27FC236}">
                <a16:creationId xmlns:a16="http://schemas.microsoft.com/office/drawing/2014/main" id="{98233E81-BE7F-28EB-5556-FB8D695A4770}"/>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13</a:t>
            </a:fld>
            <a:endParaRPr lang="en-US"/>
          </a:p>
        </p:txBody>
      </p:sp>
    </p:spTree>
    <p:extLst>
      <p:ext uri="{BB962C8B-B14F-4D97-AF65-F5344CB8AC3E}">
        <p14:creationId xmlns:p14="http://schemas.microsoft.com/office/powerpoint/2010/main" val="2761111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7183-DDCA-1518-2061-A782123F493C}"/>
              </a:ext>
            </a:extLst>
          </p:cNvPr>
          <p:cNvSpPr>
            <a:spLocks noGrp="1"/>
          </p:cNvSpPr>
          <p:nvPr>
            <p:ph type="title"/>
          </p:nvPr>
        </p:nvSpPr>
        <p:spPr>
          <a:xfrm>
            <a:off x="612411" y="851296"/>
            <a:ext cx="11009611" cy="776288"/>
          </a:xfrm>
        </p:spPr>
        <p:txBody>
          <a:bodyPr/>
          <a:lstStyle/>
          <a:p>
            <a:r>
              <a:rPr lang="en-US"/>
              <a:t>Employer EN Business Model Changes Continued</a:t>
            </a:r>
          </a:p>
        </p:txBody>
      </p:sp>
      <p:sp>
        <p:nvSpPr>
          <p:cNvPr id="3" name="Text Placeholder 2">
            <a:extLst>
              <a:ext uri="{FF2B5EF4-FFF2-40B4-BE49-F238E27FC236}">
                <a16:creationId xmlns:a16="http://schemas.microsoft.com/office/drawing/2014/main" id="{98E36C61-9F5C-9034-D7D0-9B1750275555}"/>
              </a:ext>
            </a:extLst>
          </p:cNvPr>
          <p:cNvSpPr>
            <a:spLocks noGrp="1"/>
          </p:cNvSpPr>
          <p:nvPr>
            <p:ph type="body" sz="quarter" idx="11"/>
          </p:nvPr>
        </p:nvSpPr>
        <p:spPr>
          <a:xfrm>
            <a:off x="621662" y="1689937"/>
            <a:ext cx="11000360" cy="4672763"/>
          </a:xfrm>
        </p:spPr>
        <p:txBody>
          <a:bodyPr vert="horz" lIns="91440" tIns="45720" rIns="91440" bIns="45720" rtlCol="0" anchor="t">
            <a:normAutofit/>
          </a:bodyPr>
          <a:lstStyle/>
          <a:p>
            <a:r>
              <a:rPr lang="en-US">
                <a:latin typeface="Calibri"/>
                <a:ea typeface="Calibri"/>
                <a:cs typeface="Calibri"/>
              </a:rPr>
              <a:t>Traditional ENs will now be able to hire Ticketholders without submitting an RFA to serve as an Employer EN. </a:t>
            </a:r>
          </a:p>
          <a:p>
            <a:r>
              <a:rPr lang="en-US">
                <a:latin typeface="Calibri"/>
                <a:ea typeface="Calibri"/>
                <a:cs typeface="Calibri"/>
              </a:rPr>
              <a:t>Existing Employer ENs will be able to continue providing services as an Employer of their Ticketholders, or the employer agent, as a Traditional EN.</a:t>
            </a:r>
          </a:p>
          <a:p>
            <a:r>
              <a:rPr lang="en-US">
                <a:latin typeface="Calibri"/>
                <a:ea typeface="Calibri"/>
                <a:cs typeface="Calibri"/>
              </a:rPr>
              <a:t>As a Traditional EN, previous Employer ENs will also be able to provide other services, and support Ticketholders that are not employed by their EN.</a:t>
            </a:r>
          </a:p>
          <a:p>
            <a:r>
              <a:rPr lang="en-US"/>
              <a:t>We met with Employer ENs on March 6 to communicate this change and all associated requirements. RFAs to transition from Employer ENs to Traditional ENs are due March 20, 2026. </a:t>
            </a:r>
          </a:p>
          <a:p>
            <a:r>
              <a:rPr lang="en-US"/>
              <a:t>SSA will change Employer EN business model types to Traditional ENs on March 31, 2026.</a:t>
            </a:r>
          </a:p>
        </p:txBody>
      </p:sp>
      <p:sp>
        <p:nvSpPr>
          <p:cNvPr id="4" name="Slide Number Placeholder 3">
            <a:extLst>
              <a:ext uri="{FF2B5EF4-FFF2-40B4-BE49-F238E27FC236}">
                <a16:creationId xmlns:a16="http://schemas.microsoft.com/office/drawing/2014/main" id="{FF16DAEE-F400-02B4-0967-42FEF1D6133C}"/>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14</a:t>
            </a:fld>
            <a:endParaRPr lang="en-US"/>
          </a:p>
        </p:txBody>
      </p:sp>
    </p:spTree>
    <p:extLst>
      <p:ext uri="{BB962C8B-B14F-4D97-AF65-F5344CB8AC3E}">
        <p14:creationId xmlns:p14="http://schemas.microsoft.com/office/powerpoint/2010/main" val="3754399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9F52B-6D6E-5503-AAD9-B56149238B3C}"/>
              </a:ext>
            </a:extLst>
          </p:cNvPr>
          <p:cNvSpPr>
            <a:spLocks noGrp="1"/>
          </p:cNvSpPr>
          <p:nvPr>
            <p:ph type="title"/>
          </p:nvPr>
        </p:nvSpPr>
        <p:spPr>
          <a:xfrm>
            <a:off x="612411" y="851296"/>
            <a:ext cx="11009611" cy="776288"/>
          </a:xfrm>
        </p:spPr>
        <p:txBody>
          <a:bodyPr/>
          <a:lstStyle/>
          <a:p>
            <a:r>
              <a:rPr lang="en-US"/>
              <a:t>EN Site Visits</a:t>
            </a:r>
          </a:p>
        </p:txBody>
      </p:sp>
      <p:sp>
        <p:nvSpPr>
          <p:cNvPr id="3" name="Text Placeholder 2">
            <a:extLst>
              <a:ext uri="{FF2B5EF4-FFF2-40B4-BE49-F238E27FC236}">
                <a16:creationId xmlns:a16="http://schemas.microsoft.com/office/drawing/2014/main" id="{0D4FDFA5-3C9A-46F7-A5B8-6A8362B10F6B}"/>
              </a:ext>
            </a:extLst>
          </p:cNvPr>
          <p:cNvSpPr>
            <a:spLocks noGrp="1"/>
          </p:cNvSpPr>
          <p:nvPr>
            <p:ph type="body" sz="quarter" idx="11"/>
          </p:nvPr>
        </p:nvSpPr>
        <p:spPr>
          <a:xfrm>
            <a:off x="621662" y="1689937"/>
            <a:ext cx="11000360" cy="4672763"/>
          </a:xfrm>
        </p:spPr>
        <p:txBody>
          <a:bodyPr vert="horz" lIns="91440" tIns="45720" rIns="91440" bIns="45720" rtlCol="0" anchor="t">
            <a:normAutofit/>
          </a:bodyPr>
          <a:lstStyle/>
          <a:p>
            <a:r>
              <a:rPr lang="en-US"/>
              <a:t>SSA plans to resume site visits to ENs in FY26.</a:t>
            </a:r>
          </a:p>
          <a:p>
            <a:r>
              <a:rPr lang="en-US">
                <a:latin typeface="Calibri"/>
                <a:ea typeface="Calibri"/>
                <a:cs typeface="Calibri"/>
              </a:rPr>
              <a:t>SSA staff will visit each selected EN for one day to check records, validate data, recommend or provide training, and provide technical assistance and subject matter expertise as needed.</a:t>
            </a:r>
          </a:p>
          <a:p>
            <a:r>
              <a:rPr lang="en-US"/>
              <a:t>Site visit objectives: </a:t>
            </a:r>
          </a:p>
          <a:p>
            <a:pPr lvl="1"/>
            <a:r>
              <a:rPr lang="en-US"/>
              <a:t>Conduct a comprehensive review of operational procedures, report inadequacies and ensure such necessary corrections, review Ticket enrollment status, assess payments, and respond to questions.</a:t>
            </a:r>
          </a:p>
          <a:p>
            <a:pPr lvl="1"/>
            <a:r>
              <a:rPr lang="en-US"/>
              <a:t>Confirm adherence to the Ticket Program Agreement, including PII security and ADA compliance.</a:t>
            </a:r>
          </a:p>
        </p:txBody>
      </p:sp>
      <p:sp>
        <p:nvSpPr>
          <p:cNvPr id="4" name="Slide Number Placeholder 3">
            <a:extLst>
              <a:ext uri="{FF2B5EF4-FFF2-40B4-BE49-F238E27FC236}">
                <a16:creationId xmlns:a16="http://schemas.microsoft.com/office/drawing/2014/main" id="{12B22FD7-81A8-A373-8174-6FD2E59078EE}"/>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15</a:t>
            </a:fld>
            <a:endParaRPr lang="en-US"/>
          </a:p>
        </p:txBody>
      </p:sp>
    </p:spTree>
    <p:extLst>
      <p:ext uri="{BB962C8B-B14F-4D97-AF65-F5344CB8AC3E}">
        <p14:creationId xmlns:p14="http://schemas.microsoft.com/office/powerpoint/2010/main" val="1070803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350C-B054-7B64-A663-FA3D0614BF22}"/>
              </a:ext>
            </a:extLst>
          </p:cNvPr>
          <p:cNvSpPr>
            <a:spLocks noGrp="1"/>
          </p:cNvSpPr>
          <p:nvPr>
            <p:ph type="title"/>
          </p:nvPr>
        </p:nvSpPr>
        <p:spPr>
          <a:xfrm>
            <a:off x="612411" y="851296"/>
            <a:ext cx="11009611" cy="776288"/>
          </a:xfrm>
        </p:spPr>
        <p:txBody>
          <a:bodyPr/>
          <a:lstStyle/>
          <a:p>
            <a:r>
              <a:rPr lang="en-US"/>
              <a:t>EN Site Visits Continued</a:t>
            </a:r>
          </a:p>
        </p:txBody>
      </p:sp>
      <p:sp>
        <p:nvSpPr>
          <p:cNvPr id="3" name="Text Placeholder 2">
            <a:extLst>
              <a:ext uri="{FF2B5EF4-FFF2-40B4-BE49-F238E27FC236}">
                <a16:creationId xmlns:a16="http://schemas.microsoft.com/office/drawing/2014/main" id="{FBC4709D-0E7E-55FB-3F8C-9030C94F28BB}"/>
              </a:ext>
            </a:extLst>
          </p:cNvPr>
          <p:cNvSpPr>
            <a:spLocks noGrp="1"/>
          </p:cNvSpPr>
          <p:nvPr>
            <p:ph type="body" sz="quarter" idx="11"/>
          </p:nvPr>
        </p:nvSpPr>
        <p:spPr>
          <a:xfrm>
            <a:off x="621662" y="1689937"/>
            <a:ext cx="11000360" cy="4672763"/>
          </a:xfrm>
        </p:spPr>
        <p:txBody>
          <a:bodyPr vert="horz" lIns="91440" tIns="45720" rIns="91440" bIns="45720" rtlCol="0" anchor="t">
            <a:normAutofit/>
          </a:bodyPr>
          <a:lstStyle/>
          <a:p>
            <a:r>
              <a:rPr lang="en-US">
                <a:latin typeface="Calibri"/>
                <a:ea typeface="Calibri"/>
                <a:cs typeface="Calibri"/>
              </a:rPr>
              <a:t>If selected for a site visit, SSA or TPM will reach out to the EN's  Signatory Authority and Program Contact to schedule a date and time.</a:t>
            </a:r>
          </a:p>
          <a:p>
            <a:r>
              <a:rPr lang="en-US">
                <a:latin typeface="Calibri"/>
                <a:ea typeface="Calibri"/>
                <a:cs typeface="Calibri"/>
              </a:rPr>
              <a:t>We will visit the EN (likely at their primary location) and engage in discussion about the EN’s business practices.</a:t>
            </a:r>
          </a:p>
          <a:p>
            <a:r>
              <a:rPr lang="en-US"/>
              <a:t>We will review IWPs and case notes and provide feedback.</a:t>
            </a:r>
          </a:p>
          <a:p>
            <a:r>
              <a:rPr lang="en-US"/>
              <a:t>We will answer EN questions and ask for any EN recommendations.</a:t>
            </a:r>
          </a:p>
          <a:p>
            <a:r>
              <a:rPr lang="en-US">
                <a:latin typeface="Calibri"/>
                <a:ea typeface="Calibri"/>
                <a:cs typeface="Calibri"/>
              </a:rPr>
              <a:t>We will send a comprehensive report of the visit to the EN after the visit and assign any necessary corrective actions.</a:t>
            </a:r>
          </a:p>
        </p:txBody>
      </p:sp>
      <p:sp>
        <p:nvSpPr>
          <p:cNvPr id="4" name="Slide Number Placeholder 3">
            <a:extLst>
              <a:ext uri="{FF2B5EF4-FFF2-40B4-BE49-F238E27FC236}">
                <a16:creationId xmlns:a16="http://schemas.microsoft.com/office/drawing/2014/main" id="{4BFE4535-F91A-3A61-9951-F3C747A5ADD3}"/>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16</a:t>
            </a:fld>
            <a:endParaRPr lang="en-US"/>
          </a:p>
        </p:txBody>
      </p:sp>
    </p:spTree>
    <p:extLst>
      <p:ext uri="{BB962C8B-B14F-4D97-AF65-F5344CB8AC3E}">
        <p14:creationId xmlns:p14="http://schemas.microsoft.com/office/powerpoint/2010/main" val="1093212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03F1D-AF34-0A22-16F6-2FD5EC0F9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05DCC6-0AC5-2825-B3E5-794EA22294D6}"/>
              </a:ext>
            </a:extLst>
          </p:cNvPr>
          <p:cNvSpPr>
            <a:spLocks noGrp="1"/>
          </p:cNvSpPr>
          <p:nvPr>
            <p:ph type="title"/>
          </p:nvPr>
        </p:nvSpPr>
        <p:spPr>
          <a:xfrm>
            <a:off x="612411" y="851296"/>
            <a:ext cx="11009611" cy="776288"/>
          </a:xfrm>
        </p:spPr>
        <p:txBody>
          <a:bodyPr/>
          <a:lstStyle/>
          <a:p>
            <a:r>
              <a:rPr lang="en-US"/>
              <a:t>How to Prepare for a Site Visit</a:t>
            </a:r>
          </a:p>
        </p:txBody>
      </p:sp>
      <p:sp>
        <p:nvSpPr>
          <p:cNvPr id="3" name="Text Placeholder 2">
            <a:extLst>
              <a:ext uri="{FF2B5EF4-FFF2-40B4-BE49-F238E27FC236}">
                <a16:creationId xmlns:a16="http://schemas.microsoft.com/office/drawing/2014/main" id="{8B21192F-F388-CCD7-04A8-B0D8208CDD23}"/>
              </a:ext>
            </a:extLst>
          </p:cNvPr>
          <p:cNvSpPr>
            <a:spLocks noGrp="1"/>
          </p:cNvSpPr>
          <p:nvPr>
            <p:ph type="body" sz="quarter" idx="11"/>
          </p:nvPr>
        </p:nvSpPr>
        <p:spPr>
          <a:xfrm>
            <a:off x="621662" y="1689937"/>
            <a:ext cx="11000360" cy="4672763"/>
          </a:xfrm>
        </p:spPr>
        <p:txBody>
          <a:bodyPr vert="horz" lIns="91440" tIns="45720" rIns="91440" bIns="45720" rtlCol="0" anchor="t">
            <a:normAutofit/>
          </a:bodyPr>
          <a:lstStyle/>
          <a:p>
            <a:r>
              <a:rPr lang="en-US"/>
              <a:t>Have IWPs, case notes, and any EN business process documentation available for review.</a:t>
            </a:r>
          </a:p>
          <a:p>
            <a:r>
              <a:rPr lang="en-US"/>
              <a:t>Ensure EN staff that work with Ticketholders and understand the EN’s Ticket operations are available to attend the Site Visit.</a:t>
            </a:r>
          </a:p>
          <a:p>
            <a:r>
              <a:rPr lang="en-US"/>
              <a:t>We will include additional details on what/how to prepare in the Site Visit invitation, which will arrive via email.</a:t>
            </a:r>
          </a:p>
          <a:p>
            <a:r>
              <a:rPr lang="en-US"/>
              <a:t>Due to resource limitations, all ENs will not receive a Site Visit, but we hope to continue conducting visits each year.</a:t>
            </a:r>
          </a:p>
        </p:txBody>
      </p:sp>
      <p:sp>
        <p:nvSpPr>
          <p:cNvPr id="4" name="Slide Number Placeholder 3">
            <a:extLst>
              <a:ext uri="{FF2B5EF4-FFF2-40B4-BE49-F238E27FC236}">
                <a16:creationId xmlns:a16="http://schemas.microsoft.com/office/drawing/2014/main" id="{160D724E-F48C-FD29-9A3E-64E3215A046B}"/>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17</a:t>
            </a:fld>
            <a:endParaRPr lang="en-US"/>
          </a:p>
        </p:txBody>
      </p:sp>
    </p:spTree>
    <p:extLst>
      <p:ext uri="{BB962C8B-B14F-4D97-AF65-F5344CB8AC3E}">
        <p14:creationId xmlns:p14="http://schemas.microsoft.com/office/powerpoint/2010/main" val="2280368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E5427-DCB4-8C6A-4078-2EC339741D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61C93-6C7F-36D6-67BF-3ACC2B504ABA}"/>
              </a:ext>
            </a:extLst>
          </p:cNvPr>
          <p:cNvSpPr>
            <a:spLocks noGrp="1"/>
          </p:cNvSpPr>
          <p:nvPr>
            <p:ph type="title"/>
          </p:nvPr>
        </p:nvSpPr>
        <p:spPr>
          <a:xfrm>
            <a:off x="1560201" y="2301875"/>
            <a:ext cx="9165937" cy="2129333"/>
          </a:xfrm>
        </p:spPr>
        <p:txBody>
          <a:bodyPr>
            <a:noAutofit/>
          </a:bodyPr>
          <a:lstStyle/>
          <a:p>
            <a:r>
              <a:rPr lang="en-US">
                <a:latin typeface="Arial Black"/>
              </a:rPr>
              <a:t>Ticket to Work Survey</a:t>
            </a:r>
            <a:endParaRPr lang="en-US"/>
          </a:p>
        </p:txBody>
      </p:sp>
      <p:sp>
        <p:nvSpPr>
          <p:cNvPr id="3" name="Slide Number Placeholder 2">
            <a:extLst>
              <a:ext uri="{FF2B5EF4-FFF2-40B4-BE49-F238E27FC236}">
                <a16:creationId xmlns:a16="http://schemas.microsoft.com/office/drawing/2014/main" id="{F8D7AA86-6C5F-788A-6BDA-281DE3566E27}"/>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18</a:t>
            </a:fld>
            <a:endParaRPr lang="en-US"/>
          </a:p>
        </p:txBody>
      </p:sp>
      <p:sp>
        <p:nvSpPr>
          <p:cNvPr id="4" name="Subtitle 6">
            <a:extLst>
              <a:ext uri="{FF2B5EF4-FFF2-40B4-BE49-F238E27FC236}">
                <a16:creationId xmlns:a16="http://schemas.microsoft.com/office/drawing/2014/main" id="{E699D0B0-4DD3-A787-2E20-20F24556EE33}"/>
              </a:ext>
              <a:ext uri="{C183D7F6-B498-43B3-948B-1728B52AA6E4}">
                <adec:decorative xmlns:adec="http://schemas.microsoft.com/office/drawing/2017/decorative" val="0"/>
              </a:ext>
            </a:extLst>
          </p:cNvPr>
          <p:cNvSpPr txBox="1">
            <a:spLocks/>
          </p:cNvSpPr>
          <p:nvPr/>
        </p:nvSpPr>
        <p:spPr>
          <a:xfrm>
            <a:off x="428625" y="3932043"/>
            <a:ext cx="11334750" cy="456655"/>
          </a:xfrm>
          <a:prstGeom prst="rect">
            <a:avLst/>
          </a:prstGeom>
        </p:spPr>
        <p:txBody>
          <a:bodyPr vert="horz" lIns="91440" tIns="45720" rIns="91440" bIns="45720" rtlCol="0" anchor="t">
            <a:noAutofit/>
          </a:bodyPr>
          <a:lstStyle>
            <a:lvl1pPr marL="266700"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1pPr>
            <a:lvl2pPr marL="542925" indent="-276225"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2pPr>
            <a:lvl3pPr marL="809625" indent="-266700" algn="l" defTabSz="914400" rtl="0" eaLnBrk="1" latinLnBrk="0" hangingPunct="1">
              <a:lnSpc>
                <a:spcPct val="100000"/>
              </a:lnSpc>
              <a:spcBef>
                <a:spcPts val="0"/>
              </a:spcBef>
              <a:spcAft>
                <a:spcPts val="1200"/>
              </a:spcAft>
              <a:buFont typeface="Courier New" panose="02070309020205020404" pitchFamily="49" charset="0"/>
              <a:buChar char="o"/>
              <a:defRPr sz="2200" b="0" i="0" kern="1200" spc="-50" baseline="0">
                <a:solidFill>
                  <a:schemeClr val="tx2"/>
                </a:solidFill>
                <a:latin typeface="Calibri" panose="020F0502020204030204" pitchFamily="34" charset="0"/>
                <a:ea typeface="+mn-ea"/>
                <a:cs typeface="Calibri" panose="020F0502020204030204" pitchFamily="34" charset="0"/>
              </a:defRPr>
            </a:lvl3pPr>
            <a:lvl4pPr marL="1076325"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300"/>
              </a:spcAft>
              <a:buNone/>
            </a:pPr>
            <a:r>
              <a:rPr lang="en-US" sz="1800" b="1" i="1">
                <a:solidFill>
                  <a:schemeClr val="accent1"/>
                </a:solidFill>
                <a:latin typeface="+mn-lt"/>
                <a:cs typeface="Calibri"/>
              </a:rPr>
              <a:t>Ellie Stinnett</a:t>
            </a:r>
            <a:r>
              <a:rPr lang="en-US" sz="1800" i="1">
                <a:solidFill>
                  <a:schemeClr val="accent1"/>
                </a:solidFill>
                <a:latin typeface="+mn-lt"/>
                <a:cs typeface="Calibri"/>
              </a:rPr>
              <a:t>, </a:t>
            </a:r>
            <a:r>
              <a:rPr lang="en-US" sz="1800" i="1">
                <a:solidFill>
                  <a:schemeClr val="accent1"/>
                </a:solidFill>
                <a:latin typeface="Calibri"/>
                <a:ea typeface="Calibri"/>
                <a:cs typeface="Calibri"/>
              </a:rPr>
              <a:t>Employment Support, Social Security Administration</a:t>
            </a:r>
          </a:p>
        </p:txBody>
      </p:sp>
    </p:spTree>
    <p:extLst>
      <p:ext uri="{BB962C8B-B14F-4D97-AF65-F5344CB8AC3E}">
        <p14:creationId xmlns:p14="http://schemas.microsoft.com/office/powerpoint/2010/main" val="84080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5477-6E30-D0CA-9793-A65C81C99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76142-8D4A-6144-B8F1-308BB1D54748}"/>
              </a:ext>
            </a:extLst>
          </p:cNvPr>
          <p:cNvSpPr>
            <a:spLocks noGrp="1"/>
          </p:cNvSpPr>
          <p:nvPr>
            <p:ph type="title"/>
          </p:nvPr>
        </p:nvSpPr>
        <p:spPr>
          <a:xfrm>
            <a:off x="612411" y="851296"/>
            <a:ext cx="11009611" cy="776288"/>
          </a:xfrm>
        </p:spPr>
        <p:txBody>
          <a:bodyPr/>
          <a:lstStyle/>
          <a:p>
            <a:r>
              <a:rPr lang="en-US"/>
              <a:t>Ticket to Work Survey and Interviews</a:t>
            </a:r>
          </a:p>
        </p:txBody>
      </p:sp>
      <p:sp>
        <p:nvSpPr>
          <p:cNvPr id="3" name="Text Placeholder 2">
            <a:extLst>
              <a:ext uri="{FF2B5EF4-FFF2-40B4-BE49-F238E27FC236}">
                <a16:creationId xmlns:a16="http://schemas.microsoft.com/office/drawing/2014/main" id="{53DDEC56-C62D-FEA5-3174-5FDA9FA35D5A}"/>
              </a:ext>
            </a:extLst>
          </p:cNvPr>
          <p:cNvSpPr>
            <a:spLocks noGrp="1"/>
          </p:cNvSpPr>
          <p:nvPr>
            <p:ph type="body" sz="quarter" idx="11"/>
          </p:nvPr>
        </p:nvSpPr>
        <p:spPr>
          <a:xfrm>
            <a:off x="622300" y="1690688"/>
            <a:ext cx="10515963" cy="4672012"/>
          </a:xfrm>
        </p:spPr>
        <p:txBody>
          <a:bodyPr vert="horz" lIns="91440" tIns="45720" rIns="91440" bIns="45720" rtlCol="0" anchor="t">
            <a:normAutofit/>
          </a:bodyPr>
          <a:lstStyle/>
          <a:p>
            <a:r>
              <a:rPr lang="en-US"/>
              <a:t>SSA is evaluating the Ticket to Work Program to help SSA understand best practices and identify potential improvements.</a:t>
            </a:r>
          </a:p>
          <a:p>
            <a:r>
              <a:rPr lang="en-US">
                <a:latin typeface="Calibri"/>
                <a:ea typeface="Calibri"/>
                <a:cs typeface="Calibri"/>
              </a:rPr>
              <a:t>Survey: Mathematica will email a link to the survey to the Program Contact </a:t>
            </a:r>
            <a:r>
              <a:rPr lang="en-US">
                <a:solidFill>
                  <a:schemeClr val="tx1"/>
                </a:solidFill>
                <a:latin typeface="Calibri"/>
                <a:ea typeface="Calibri"/>
                <a:cs typeface="Calibri"/>
              </a:rPr>
              <a:t>at each EN </a:t>
            </a:r>
            <a:r>
              <a:rPr lang="en-US">
                <a:latin typeface="Calibri"/>
                <a:ea typeface="Calibri"/>
                <a:cs typeface="Calibri"/>
              </a:rPr>
              <a:t>($40 check for completion).</a:t>
            </a:r>
          </a:p>
          <a:p>
            <a:r>
              <a:rPr lang="en-US"/>
              <a:t>Interviews: Mathematica will contact Ticketholders by mail and phone inviting them to be interviewed ($40 gift card for completion).</a:t>
            </a:r>
          </a:p>
          <a:p>
            <a:r>
              <a:rPr lang="en-US">
                <a:latin typeface="Calibri"/>
                <a:ea typeface="Calibri"/>
                <a:cs typeface="Calibri"/>
              </a:rPr>
              <a:t>Please complete the survey and encourage your Ticketholders to participate in the interviews, if contacted.</a:t>
            </a:r>
          </a:p>
          <a:p>
            <a:r>
              <a:rPr lang="en-US"/>
              <a:t>For questions: </a:t>
            </a:r>
            <a:r>
              <a:rPr lang="en-US">
                <a:hlinkClick r:id="rId2"/>
              </a:rPr>
              <a:t>Eleanor.Stinnett@ssa.gov</a:t>
            </a:r>
            <a:r>
              <a:rPr lang="en-US"/>
              <a:t>  </a:t>
            </a:r>
          </a:p>
        </p:txBody>
      </p:sp>
      <p:sp>
        <p:nvSpPr>
          <p:cNvPr id="4" name="Slide Number Placeholder 3">
            <a:extLst>
              <a:ext uri="{FF2B5EF4-FFF2-40B4-BE49-F238E27FC236}">
                <a16:creationId xmlns:a16="http://schemas.microsoft.com/office/drawing/2014/main" id="{AAAD6800-5DC0-5313-2E68-AC15D01DB103}"/>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19</a:t>
            </a:fld>
            <a:endParaRPr lang="en-US"/>
          </a:p>
        </p:txBody>
      </p:sp>
    </p:spTree>
    <p:extLst>
      <p:ext uri="{BB962C8B-B14F-4D97-AF65-F5344CB8AC3E}">
        <p14:creationId xmlns:p14="http://schemas.microsoft.com/office/powerpoint/2010/main" val="41694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ACD61-BB30-BBED-CFF7-58D6D050D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08A30-D016-CD08-4631-D910B459432C}"/>
              </a:ext>
            </a:extLst>
          </p:cNvPr>
          <p:cNvSpPr>
            <a:spLocks noGrp="1"/>
          </p:cNvSpPr>
          <p:nvPr>
            <p:ph type="title"/>
          </p:nvPr>
        </p:nvSpPr>
        <p:spPr>
          <a:xfrm>
            <a:off x="728662" y="2465388"/>
            <a:ext cx="7281482" cy="2797175"/>
          </a:xfrm>
        </p:spPr>
        <p:txBody>
          <a:bodyPr>
            <a:normAutofit/>
          </a:bodyPr>
          <a:lstStyle/>
          <a:p>
            <a:r>
              <a:rPr lang="en-US" sz="4200"/>
              <a:t>Quarterly All Employment Network (EN) Call</a:t>
            </a:r>
          </a:p>
        </p:txBody>
      </p:sp>
      <p:sp>
        <p:nvSpPr>
          <p:cNvPr id="3" name="Text Placeholder 2">
            <a:extLst>
              <a:ext uri="{FF2B5EF4-FFF2-40B4-BE49-F238E27FC236}">
                <a16:creationId xmlns:a16="http://schemas.microsoft.com/office/drawing/2014/main" id="{52773D05-7A4F-99E6-85E1-FD87623CAE29}"/>
              </a:ext>
            </a:extLst>
          </p:cNvPr>
          <p:cNvSpPr>
            <a:spLocks noGrp="1"/>
          </p:cNvSpPr>
          <p:nvPr>
            <p:ph type="body" sz="quarter" idx="10"/>
          </p:nvPr>
        </p:nvSpPr>
        <p:spPr>
          <a:xfrm>
            <a:off x="728663" y="5377287"/>
            <a:ext cx="4248150" cy="446051"/>
          </a:xfrm>
        </p:spPr>
        <p:txBody>
          <a:bodyPr>
            <a:normAutofit lnSpcReduction="10000"/>
          </a:bodyPr>
          <a:lstStyle/>
          <a:p>
            <a:r>
              <a:rPr lang="en-US"/>
              <a:t>March 17, 2026</a:t>
            </a:r>
          </a:p>
        </p:txBody>
      </p:sp>
    </p:spTree>
    <p:extLst>
      <p:ext uri="{BB962C8B-B14F-4D97-AF65-F5344CB8AC3E}">
        <p14:creationId xmlns:p14="http://schemas.microsoft.com/office/powerpoint/2010/main" val="3817939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582D1-B276-15C5-64BC-B04F3B01C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CF8DE-27E6-D582-7435-BE1A52BF258C}"/>
              </a:ext>
            </a:extLst>
          </p:cNvPr>
          <p:cNvSpPr>
            <a:spLocks noGrp="1"/>
          </p:cNvSpPr>
          <p:nvPr>
            <p:ph type="title"/>
          </p:nvPr>
        </p:nvSpPr>
        <p:spPr>
          <a:xfrm>
            <a:off x="1921834" y="2688725"/>
            <a:ext cx="8291945" cy="1530453"/>
          </a:xfrm>
        </p:spPr>
        <p:txBody>
          <a:bodyPr>
            <a:noAutofit/>
          </a:bodyPr>
          <a:lstStyle/>
          <a:p>
            <a:pPr>
              <a:lnSpc>
                <a:spcPct val="78000"/>
              </a:lnSpc>
            </a:pPr>
            <a:r>
              <a:rPr lang="en-US"/>
              <a:t>Social Security Updates</a:t>
            </a:r>
          </a:p>
        </p:txBody>
      </p:sp>
      <p:sp>
        <p:nvSpPr>
          <p:cNvPr id="3" name="Slide Number Placeholder 2">
            <a:extLst>
              <a:ext uri="{FF2B5EF4-FFF2-40B4-BE49-F238E27FC236}">
                <a16:creationId xmlns:a16="http://schemas.microsoft.com/office/drawing/2014/main" id="{6DE6063E-EFDA-8587-7807-5DFA3C55671B}"/>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20</a:t>
            </a:fld>
            <a:endParaRPr lang="en-US"/>
          </a:p>
        </p:txBody>
      </p:sp>
      <p:sp>
        <p:nvSpPr>
          <p:cNvPr id="4" name="Subtitle 6">
            <a:extLst>
              <a:ext uri="{FF2B5EF4-FFF2-40B4-BE49-F238E27FC236}">
                <a16:creationId xmlns:a16="http://schemas.microsoft.com/office/drawing/2014/main" id="{1360DCA6-D5BF-6182-EEE7-1C14BD2D6AC0}"/>
              </a:ext>
              <a:ext uri="{C183D7F6-B498-43B3-948B-1728B52AA6E4}">
                <adec:decorative xmlns:adec="http://schemas.microsoft.com/office/drawing/2017/decorative" val="0"/>
              </a:ext>
            </a:extLst>
          </p:cNvPr>
          <p:cNvSpPr txBox="1">
            <a:spLocks/>
          </p:cNvSpPr>
          <p:nvPr/>
        </p:nvSpPr>
        <p:spPr>
          <a:xfrm>
            <a:off x="428625" y="4253903"/>
            <a:ext cx="11334750" cy="456655"/>
          </a:xfrm>
          <a:prstGeom prst="rect">
            <a:avLst/>
          </a:prstGeom>
        </p:spPr>
        <p:txBody>
          <a:bodyPr vert="horz" lIns="91440" tIns="45720" rIns="91440" bIns="45720" rtlCol="0">
            <a:noAutofit/>
          </a:bodyPr>
          <a:lstStyle>
            <a:lvl1pPr marL="266700"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1pPr>
            <a:lvl2pPr marL="542925" indent="-276225"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2pPr>
            <a:lvl3pPr marL="809625" indent="-266700" algn="l" defTabSz="914400" rtl="0" eaLnBrk="1" latinLnBrk="0" hangingPunct="1">
              <a:lnSpc>
                <a:spcPct val="100000"/>
              </a:lnSpc>
              <a:spcBef>
                <a:spcPts val="0"/>
              </a:spcBef>
              <a:spcAft>
                <a:spcPts val="1200"/>
              </a:spcAft>
              <a:buFont typeface="Courier New" panose="02070309020205020404" pitchFamily="49" charset="0"/>
              <a:buChar char="o"/>
              <a:defRPr sz="2200" b="0" i="0" kern="1200" spc="-50" baseline="0">
                <a:solidFill>
                  <a:schemeClr val="tx2"/>
                </a:solidFill>
                <a:latin typeface="Calibri" panose="020F0502020204030204" pitchFamily="34" charset="0"/>
                <a:ea typeface="+mn-ea"/>
                <a:cs typeface="Calibri" panose="020F0502020204030204" pitchFamily="34" charset="0"/>
              </a:defRPr>
            </a:lvl3pPr>
            <a:lvl4pPr marL="1076325"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300"/>
              </a:spcAft>
              <a:buNone/>
            </a:pPr>
            <a:r>
              <a:rPr lang="en-US" sz="1800" b="1" i="1">
                <a:solidFill>
                  <a:schemeClr val="accent1"/>
                </a:solidFill>
                <a:latin typeface="+mn-lt"/>
              </a:rPr>
              <a:t>Erinn Weidman​</a:t>
            </a:r>
            <a:r>
              <a:rPr lang="en-US" sz="1800" i="1">
                <a:solidFill>
                  <a:schemeClr val="accent1"/>
                </a:solidFill>
                <a:latin typeface="+mn-lt"/>
              </a:rPr>
              <a:t>, Employment Support</a:t>
            </a:r>
            <a:r>
              <a:rPr lang="en-US" sz="1800" i="1">
                <a:solidFill>
                  <a:schemeClr val="accent1"/>
                </a:solidFill>
              </a:rPr>
              <a:t>, Social Security Administration</a:t>
            </a:r>
            <a:endParaRPr lang="en-US" sz="1800" i="1">
              <a:solidFill>
                <a:schemeClr val="accent1"/>
              </a:solidFill>
              <a:latin typeface="+mn-lt"/>
            </a:endParaRPr>
          </a:p>
        </p:txBody>
      </p:sp>
    </p:spTree>
    <p:extLst>
      <p:ext uri="{BB962C8B-B14F-4D97-AF65-F5344CB8AC3E}">
        <p14:creationId xmlns:p14="http://schemas.microsoft.com/office/powerpoint/2010/main" val="4054257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2B408-1331-75A7-67F6-2CF809CF1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56F93-48E3-78C4-3897-30F91F3CDB4B}"/>
              </a:ext>
            </a:extLst>
          </p:cNvPr>
          <p:cNvSpPr>
            <a:spLocks noGrp="1"/>
          </p:cNvSpPr>
          <p:nvPr>
            <p:ph type="title"/>
          </p:nvPr>
        </p:nvSpPr>
        <p:spPr>
          <a:xfrm>
            <a:off x="612412" y="851296"/>
            <a:ext cx="10978708" cy="776288"/>
          </a:xfrm>
        </p:spPr>
        <p:txBody>
          <a:bodyPr/>
          <a:lstStyle/>
          <a:p>
            <a:r>
              <a:rPr lang="en-US"/>
              <a:t>Social Security Updates</a:t>
            </a:r>
          </a:p>
        </p:txBody>
      </p:sp>
      <p:sp>
        <p:nvSpPr>
          <p:cNvPr id="3" name="Text Placeholder 2">
            <a:extLst>
              <a:ext uri="{FF2B5EF4-FFF2-40B4-BE49-F238E27FC236}">
                <a16:creationId xmlns:a16="http://schemas.microsoft.com/office/drawing/2014/main" id="{0E29D6E1-461B-F194-94B5-BD6B7B400EC7}"/>
              </a:ext>
            </a:extLst>
          </p:cNvPr>
          <p:cNvSpPr>
            <a:spLocks noGrp="1"/>
          </p:cNvSpPr>
          <p:nvPr>
            <p:ph type="body" sz="quarter" idx="11"/>
          </p:nvPr>
        </p:nvSpPr>
        <p:spPr>
          <a:xfrm>
            <a:off x="621662" y="1689937"/>
            <a:ext cx="6568847" cy="4672763"/>
          </a:xfrm>
        </p:spPr>
        <p:txBody>
          <a:bodyPr vert="horz" lIns="91440" tIns="45720" rIns="91440" bIns="45720" rtlCol="0" anchor="t">
            <a:normAutofit/>
          </a:bodyPr>
          <a:lstStyle/>
          <a:p>
            <a:r>
              <a:rPr lang="en-US"/>
              <a:t>Annual Performance Outcome Report (APOR)</a:t>
            </a:r>
          </a:p>
          <a:p>
            <a:r>
              <a:rPr lang="en-US"/>
              <a:t>Security Awareness Certification</a:t>
            </a:r>
          </a:p>
          <a:p>
            <a:r>
              <a:rPr lang="en-US"/>
              <a:t>EN Service Reminders</a:t>
            </a:r>
          </a:p>
        </p:txBody>
      </p:sp>
      <p:sp>
        <p:nvSpPr>
          <p:cNvPr id="4" name="Slide Number Placeholder 3">
            <a:extLst>
              <a:ext uri="{FF2B5EF4-FFF2-40B4-BE49-F238E27FC236}">
                <a16:creationId xmlns:a16="http://schemas.microsoft.com/office/drawing/2014/main" id="{237C60AB-7503-10C6-DFF1-393E3B0248D5}"/>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21</a:t>
            </a:fld>
            <a:endParaRPr lang="en-US"/>
          </a:p>
        </p:txBody>
      </p:sp>
      <p:pic>
        <p:nvPicPr>
          <p:cNvPr id="8" name="Picture Placeholder 7" descr="A person checking off checkboxes.">
            <a:extLst>
              <a:ext uri="{FF2B5EF4-FFF2-40B4-BE49-F238E27FC236}">
                <a16:creationId xmlns:a16="http://schemas.microsoft.com/office/drawing/2014/main" id="{94B2A4E4-54B4-52EC-3922-44AE4C1BC49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8109733" y="2126857"/>
            <a:ext cx="3481387" cy="3481388"/>
          </a:xfrm>
        </p:spPr>
      </p:pic>
    </p:spTree>
    <p:extLst>
      <p:ext uri="{BB962C8B-B14F-4D97-AF65-F5344CB8AC3E}">
        <p14:creationId xmlns:p14="http://schemas.microsoft.com/office/powerpoint/2010/main" val="4117977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9B032-BF92-4043-341C-D295F3B3A099}"/>
              </a:ext>
            </a:extLst>
          </p:cNvPr>
          <p:cNvSpPr>
            <a:spLocks noGrp="1"/>
          </p:cNvSpPr>
          <p:nvPr>
            <p:ph type="title"/>
          </p:nvPr>
        </p:nvSpPr>
        <p:spPr>
          <a:xfrm>
            <a:off x="612411" y="851296"/>
            <a:ext cx="11009611" cy="776288"/>
          </a:xfrm>
        </p:spPr>
        <p:txBody>
          <a:bodyPr/>
          <a:lstStyle/>
          <a:p>
            <a:r>
              <a:rPr lang="en-US"/>
              <a:t>EN Service Reminders</a:t>
            </a:r>
          </a:p>
        </p:txBody>
      </p:sp>
      <p:sp>
        <p:nvSpPr>
          <p:cNvPr id="3" name="Text Placeholder 2">
            <a:extLst>
              <a:ext uri="{FF2B5EF4-FFF2-40B4-BE49-F238E27FC236}">
                <a16:creationId xmlns:a16="http://schemas.microsoft.com/office/drawing/2014/main" id="{1B26D71C-DD20-8E83-6C25-ACC588463E15}"/>
              </a:ext>
            </a:extLst>
          </p:cNvPr>
          <p:cNvSpPr>
            <a:spLocks noGrp="1"/>
          </p:cNvSpPr>
          <p:nvPr>
            <p:ph type="body" sz="quarter" idx="11"/>
          </p:nvPr>
        </p:nvSpPr>
        <p:spPr>
          <a:xfrm>
            <a:off x="622300" y="1690688"/>
            <a:ext cx="10999788" cy="4753656"/>
          </a:xfrm>
        </p:spPr>
        <p:txBody>
          <a:bodyPr vert="horz" lIns="91440" tIns="45720" rIns="91440" bIns="45720" rtlCol="0" anchor="t">
            <a:noAutofit/>
          </a:bodyPr>
          <a:lstStyle/>
          <a:p>
            <a:pPr>
              <a:lnSpc>
                <a:spcPct val="90000"/>
              </a:lnSpc>
              <a:spcAft>
                <a:spcPts val="800"/>
              </a:spcAft>
            </a:pPr>
            <a:r>
              <a:rPr lang="en-US" sz="1750"/>
              <a:t>Main EN Point of Contact Roles</a:t>
            </a:r>
          </a:p>
          <a:p>
            <a:pPr lvl="1">
              <a:spcAft>
                <a:spcPts val="1000"/>
              </a:spcAft>
            </a:pPr>
            <a:r>
              <a:rPr lang="en-US" sz="1800" b="1">
                <a:latin typeface="Calibri"/>
                <a:ea typeface="Calibri"/>
                <a:cs typeface="Calibri"/>
              </a:rPr>
              <a:t>Signatory Authority </a:t>
            </a:r>
            <a:r>
              <a:rPr lang="en-US" sz="1800">
                <a:latin typeface="Calibri"/>
                <a:ea typeface="Calibri"/>
                <a:cs typeface="Calibri"/>
              </a:rPr>
              <a:t>– Primary EN official recognized by SSA as authorized to represent and speak for the EN in communications with SSA in matters relating to the administration of the TPA, including signing off on TPA amendments.</a:t>
            </a:r>
            <a:endParaRPr lang="en-US" sz="1750">
              <a:latin typeface="Calibri"/>
              <a:ea typeface="Calibri"/>
              <a:cs typeface="Calibri"/>
            </a:endParaRPr>
          </a:p>
          <a:p>
            <a:pPr lvl="1">
              <a:spcAft>
                <a:spcPts val="1000"/>
              </a:spcAft>
            </a:pPr>
            <a:r>
              <a:rPr lang="en-US" sz="1800" b="1">
                <a:latin typeface="Calibri"/>
                <a:ea typeface="Calibri"/>
                <a:cs typeface="Calibri"/>
              </a:rPr>
              <a:t>Program Contact </a:t>
            </a:r>
            <a:r>
              <a:rPr lang="en-US" sz="1800">
                <a:latin typeface="Calibri"/>
                <a:ea typeface="Calibri"/>
                <a:cs typeface="Calibri"/>
              </a:rPr>
              <a:t>– Responsible for all the EN’s day-to-day operations, including signing off on TPA changes.</a:t>
            </a:r>
            <a:endParaRPr lang="en-US"/>
          </a:p>
          <a:p>
            <a:pPr lvl="1">
              <a:spcAft>
                <a:spcPts val="1000"/>
              </a:spcAft>
            </a:pPr>
            <a:r>
              <a:rPr lang="en-US" sz="1800" b="1">
                <a:latin typeface="Calibri"/>
                <a:ea typeface="Calibri"/>
                <a:cs typeface="Calibri"/>
              </a:rPr>
              <a:t>Suitability Contact</a:t>
            </a:r>
            <a:r>
              <a:rPr lang="en-US" sz="1800">
                <a:latin typeface="Calibri"/>
                <a:ea typeface="Calibri"/>
                <a:cs typeface="Calibri"/>
              </a:rPr>
              <a:t> - Designated security officer/suitability contact that serve as a liaison with SSA on matters relating to systems security, privacy, and employee suitability, including submitting and tracking suitability applications.</a:t>
            </a:r>
            <a:endParaRPr lang="en-US"/>
          </a:p>
          <a:p>
            <a:pPr lvl="1">
              <a:spcAft>
                <a:spcPts val="1000"/>
              </a:spcAft>
            </a:pPr>
            <a:r>
              <a:rPr lang="en-US" sz="1800" b="1">
                <a:latin typeface="Calibri"/>
                <a:ea typeface="Calibri"/>
                <a:cs typeface="Calibri"/>
              </a:rPr>
              <a:t>Ticketholder Contact</a:t>
            </a:r>
            <a:r>
              <a:rPr lang="en-US" sz="1800">
                <a:latin typeface="Calibri"/>
                <a:ea typeface="Calibri"/>
                <a:cs typeface="Calibri"/>
              </a:rPr>
              <a:t> - Main point of contact for Ticketholders contacting the EN to inquire about their supports and services. Also, responsible for responding to all inquiries from SSA or the TPM regarding currently assigned Ticketholders.</a:t>
            </a:r>
            <a:endParaRPr lang="en-US"/>
          </a:p>
          <a:p>
            <a:pPr lvl="1">
              <a:spcAft>
                <a:spcPts val="1000"/>
              </a:spcAft>
            </a:pPr>
            <a:r>
              <a:rPr lang="en-US" sz="1800" b="1">
                <a:latin typeface="Calibri"/>
                <a:ea typeface="Calibri"/>
                <a:cs typeface="Calibri"/>
              </a:rPr>
              <a:t>Payments Contact</a:t>
            </a:r>
            <a:r>
              <a:rPr lang="en-US" sz="1800">
                <a:latin typeface="Calibri"/>
                <a:ea typeface="Calibri"/>
                <a:cs typeface="Calibri"/>
              </a:rPr>
              <a:t> - Responsible for overseeing all aspects of payment tracking, including managing payment inquiries from SSA or the TPM, and ensuring accurate payment requests and records in the Portal.</a:t>
            </a:r>
            <a:endParaRPr lang="en-US"/>
          </a:p>
          <a:p>
            <a:pPr lvl="1">
              <a:spcAft>
                <a:spcPts val="1000"/>
              </a:spcAft>
            </a:pPr>
            <a:r>
              <a:rPr lang="en-US" sz="1800" b="1">
                <a:latin typeface="Calibri"/>
                <a:ea typeface="Calibri"/>
                <a:cs typeface="Calibri"/>
              </a:rPr>
              <a:t>Ticket Portal User</a:t>
            </a:r>
            <a:r>
              <a:rPr lang="en-US" sz="1800">
                <a:latin typeface="Calibri"/>
                <a:ea typeface="Calibri"/>
                <a:cs typeface="Calibri"/>
              </a:rPr>
              <a:t> - Responsible for Ticket assignments, status, and payment. The Signatory Authority or Program Contact designates their Ticket Portal users based on the EN's business need by submitting a TPA change form.</a:t>
            </a:r>
            <a:endParaRPr lang="en-US"/>
          </a:p>
          <a:p>
            <a:pPr marL="266700">
              <a:lnSpc>
                <a:spcPct val="90000"/>
              </a:lnSpc>
              <a:spcAft>
                <a:spcPts val="800"/>
              </a:spcAft>
            </a:pPr>
            <a:endParaRPr lang="en-US" sz="1750">
              <a:ea typeface="Calibri" panose="020F0502020204030204" pitchFamily="34" charset="0"/>
            </a:endParaRPr>
          </a:p>
        </p:txBody>
      </p:sp>
      <p:sp>
        <p:nvSpPr>
          <p:cNvPr id="4" name="Slide Number Placeholder 3">
            <a:extLst>
              <a:ext uri="{FF2B5EF4-FFF2-40B4-BE49-F238E27FC236}">
                <a16:creationId xmlns:a16="http://schemas.microsoft.com/office/drawing/2014/main" id="{A247145A-DEB1-925B-D7C7-3DF7BB847DFC}"/>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22</a:t>
            </a:fld>
            <a:endParaRPr lang="en-US"/>
          </a:p>
        </p:txBody>
      </p:sp>
    </p:spTree>
    <p:extLst>
      <p:ext uri="{BB962C8B-B14F-4D97-AF65-F5344CB8AC3E}">
        <p14:creationId xmlns:p14="http://schemas.microsoft.com/office/powerpoint/2010/main" val="48469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13701-0AF0-14F1-142F-3D3EEEAC2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F036F-1E21-C540-4A81-6A062143759D}"/>
              </a:ext>
            </a:extLst>
          </p:cNvPr>
          <p:cNvSpPr>
            <a:spLocks noGrp="1"/>
          </p:cNvSpPr>
          <p:nvPr>
            <p:ph type="title"/>
          </p:nvPr>
        </p:nvSpPr>
        <p:spPr/>
        <p:txBody>
          <a:bodyPr/>
          <a:lstStyle/>
          <a:p>
            <a:r>
              <a:rPr lang="en-US"/>
              <a:t>EN Service Reminders Continued </a:t>
            </a:r>
          </a:p>
        </p:txBody>
      </p:sp>
      <p:sp>
        <p:nvSpPr>
          <p:cNvPr id="3" name="Text Placeholder 2">
            <a:extLst>
              <a:ext uri="{FF2B5EF4-FFF2-40B4-BE49-F238E27FC236}">
                <a16:creationId xmlns:a16="http://schemas.microsoft.com/office/drawing/2014/main" id="{D5ECB760-1B2A-4403-5E90-C8AEFAAD46D3}"/>
              </a:ext>
            </a:extLst>
          </p:cNvPr>
          <p:cNvSpPr>
            <a:spLocks noGrp="1"/>
          </p:cNvSpPr>
          <p:nvPr>
            <p:ph type="body" sz="quarter" idx="11"/>
          </p:nvPr>
        </p:nvSpPr>
        <p:spPr>
          <a:xfrm>
            <a:off x="621662" y="1689937"/>
            <a:ext cx="11000360" cy="4817395"/>
          </a:xfrm>
        </p:spPr>
        <p:txBody>
          <a:bodyPr vert="horz" lIns="91440" tIns="45720" rIns="91440" bIns="45720" rtlCol="0" anchor="t">
            <a:noAutofit/>
          </a:bodyPr>
          <a:lstStyle/>
          <a:p>
            <a:pPr>
              <a:lnSpc>
                <a:spcPct val="90000"/>
              </a:lnSpc>
              <a:spcAft>
                <a:spcPts val="700"/>
              </a:spcAft>
            </a:pPr>
            <a:r>
              <a:rPr lang="en-US" sz="1800">
                <a:latin typeface="Calibri"/>
                <a:ea typeface="Calibri"/>
                <a:cs typeface="Calibri"/>
              </a:rPr>
              <a:t>How to Confirm Your EN’s Main Points of Contact - If you are unsure who your EN’s main points of contact are (i.e., Signatory Authority, Program Contact, Ticketholder Contact, Suitability Contact, or Payment Contact), have a portal user complete the following steps:</a:t>
            </a:r>
          </a:p>
          <a:p>
            <a:pPr lvl="1">
              <a:lnSpc>
                <a:spcPct val="90000"/>
              </a:lnSpc>
              <a:spcAft>
                <a:spcPts val="700"/>
              </a:spcAft>
            </a:pPr>
            <a:r>
              <a:rPr lang="en-US" sz="1800">
                <a:latin typeface="Calibri"/>
                <a:ea typeface="Calibri"/>
                <a:cs typeface="Calibri"/>
              </a:rPr>
              <a:t>Log in to the Ticket Portal.</a:t>
            </a:r>
          </a:p>
          <a:p>
            <a:pPr lvl="1">
              <a:lnSpc>
                <a:spcPct val="90000"/>
              </a:lnSpc>
              <a:spcAft>
                <a:spcPts val="700"/>
              </a:spcAft>
            </a:pPr>
            <a:r>
              <a:rPr lang="en-US" sz="1800">
                <a:latin typeface="Calibri"/>
                <a:ea typeface="Calibri"/>
                <a:cs typeface="Calibri"/>
              </a:rPr>
              <a:t>Navigate to “About your EN and SVR” on the main screen.</a:t>
            </a:r>
          </a:p>
          <a:p>
            <a:pPr lvl="1">
              <a:lnSpc>
                <a:spcPct val="90000"/>
              </a:lnSpc>
              <a:spcAft>
                <a:spcPts val="700"/>
              </a:spcAft>
            </a:pPr>
            <a:r>
              <a:rPr lang="en-US" sz="1800">
                <a:latin typeface="Calibri"/>
                <a:ea typeface="Calibri"/>
                <a:cs typeface="Calibri"/>
              </a:rPr>
              <a:t>Select “View directory information about your EN or SVR” to review the listed contacts.</a:t>
            </a:r>
            <a:endParaRPr lang="en-US" sz="1800">
              <a:ea typeface="Calibri"/>
            </a:endParaRPr>
          </a:p>
          <a:p>
            <a:pPr>
              <a:lnSpc>
                <a:spcPct val="90000"/>
              </a:lnSpc>
              <a:spcAft>
                <a:spcPts val="700"/>
              </a:spcAft>
            </a:pPr>
            <a:r>
              <a:rPr lang="en-US" sz="1800">
                <a:latin typeface="Calibri"/>
                <a:ea typeface="Calibri"/>
                <a:cs typeface="Calibri"/>
              </a:rPr>
              <a:t>Use of official legal name for TPA, Suitability, Training records, etc.</a:t>
            </a:r>
          </a:p>
          <a:p>
            <a:pPr lvl="1">
              <a:spcAft>
                <a:spcPts val="600"/>
              </a:spcAft>
            </a:pPr>
            <a:r>
              <a:rPr lang="en-US" sz="1800">
                <a:latin typeface="Calibri"/>
                <a:ea typeface="Calibri"/>
                <a:cs typeface="Calibri"/>
              </a:rPr>
              <a:t>If an EN employee legally changes their name, complete the following steps:</a:t>
            </a:r>
          </a:p>
          <a:p>
            <a:pPr lvl="2">
              <a:spcAft>
                <a:spcPts val="600"/>
              </a:spcAft>
            </a:pPr>
            <a:r>
              <a:rPr lang="en-US" sz="1800">
                <a:latin typeface="Calibri"/>
                <a:ea typeface="Calibri"/>
                <a:cs typeface="Calibri"/>
              </a:rPr>
              <a:t>The EN Company Point of Contact (CPOC) should notify their main SSA EN Contractor Suitability POC</a:t>
            </a:r>
            <a:endParaRPr lang="en-US" sz="1800">
              <a:ea typeface="Calibri" panose="020F0502020204030204" pitchFamily="34" charset="0"/>
            </a:endParaRPr>
          </a:p>
          <a:p>
            <a:pPr lvl="2">
              <a:spcAft>
                <a:spcPts val="600"/>
              </a:spcAft>
            </a:pPr>
            <a:r>
              <a:rPr lang="en-US" sz="1800">
                <a:latin typeface="Calibri"/>
                <a:ea typeface="Calibri"/>
                <a:cs typeface="Calibri"/>
              </a:rPr>
              <a:t>Complete and submit a TPA Change Form to </a:t>
            </a:r>
            <a:r>
              <a:rPr lang="en-US" sz="1800">
                <a:latin typeface="Calibri"/>
                <a:ea typeface="Calibri"/>
                <a:cs typeface="Calibri"/>
                <a:hlinkClick r:id="rId2"/>
              </a:rPr>
              <a:t>ENService@ssa.gov</a:t>
            </a:r>
            <a:r>
              <a:rPr lang="en-US" sz="1800">
                <a:latin typeface="Calibri"/>
                <a:ea typeface="Calibri"/>
                <a:cs typeface="Calibri"/>
              </a:rPr>
              <a:t> </a:t>
            </a:r>
            <a:endParaRPr lang="en-US" sz="1800">
              <a:ea typeface="Calibri" panose="020F0502020204030204" pitchFamily="34" charset="0"/>
            </a:endParaRPr>
          </a:p>
          <a:p>
            <a:pPr lvl="2">
              <a:spcAft>
                <a:spcPts val="600"/>
              </a:spcAft>
            </a:pPr>
            <a:r>
              <a:rPr lang="en-US" sz="1800">
                <a:latin typeface="Calibri"/>
                <a:ea typeface="Calibri"/>
                <a:cs typeface="Calibri"/>
              </a:rPr>
              <a:t>The EN employee should report to a local SSA Field Office to update SSA’s mainframe record.</a:t>
            </a:r>
            <a:endParaRPr lang="en-US" sz="1800">
              <a:ea typeface="Calibri" panose="020F0502020204030204" pitchFamily="34" charset="0"/>
            </a:endParaRPr>
          </a:p>
          <a:p>
            <a:pPr lvl="1"/>
            <a:r>
              <a:rPr lang="en-US" sz="1800">
                <a:latin typeface="Calibri"/>
                <a:ea typeface="Calibri"/>
                <a:cs typeface="Calibri"/>
              </a:rPr>
              <a:t>Full name not short version; i.e., Robert instead of Rob, Bob, Bobby.</a:t>
            </a:r>
            <a:endParaRPr lang="en-US" sz="1800">
              <a:ea typeface="Calibri" panose="020F0502020204030204" pitchFamily="34" charset="0"/>
            </a:endParaRPr>
          </a:p>
          <a:p>
            <a:pPr lvl="1"/>
            <a:r>
              <a:rPr lang="en-US" sz="1800">
                <a:latin typeface="Calibri"/>
                <a:ea typeface="Calibri"/>
                <a:cs typeface="Calibri"/>
              </a:rPr>
              <a:t>Official business email address that represents the EN instead of personal email addresses </a:t>
            </a:r>
            <a:br>
              <a:rPr lang="en-US" sz="1800">
                <a:latin typeface="Calibri"/>
                <a:ea typeface="Calibri"/>
                <a:cs typeface="Calibri"/>
              </a:rPr>
            </a:br>
            <a:r>
              <a:rPr lang="en-US" sz="1800">
                <a:latin typeface="Calibri"/>
                <a:ea typeface="Calibri"/>
                <a:cs typeface="Calibri"/>
              </a:rPr>
              <a:t>(</a:t>
            </a:r>
            <a:r>
              <a:rPr lang="en-US" sz="1800" err="1">
                <a:latin typeface="Calibri"/>
                <a:ea typeface="Calibri"/>
                <a:cs typeface="Calibri"/>
              </a:rPr>
              <a:t>gmail</a:t>
            </a:r>
            <a:r>
              <a:rPr lang="en-US" sz="1800">
                <a:latin typeface="Calibri"/>
                <a:ea typeface="Calibri"/>
                <a:cs typeface="Calibri"/>
              </a:rPr>
              <a:t> or others) or a generic email business address like </a:t>
            </a:r>
            <a:r>
              <a:rPr lang="en-US" sz="1800">
                <a:latin typeface="Calibri"/>
                <a:ea typeface="Calibri"/>
                <a:cs typeface="Calibri"/>
                <a:hlinkClick r:id="rId3"/>
              </a:rPr>
              <a:t>inquiries@myEN.com</a:t>
            </a:r>
            <a:r>
              <a:rPr lang="en-US" sz="1800">
                <a:latin typeface="Calibri"/>
                <a:ea typeface="Calibri"/>
                <a:cs typeface="Calibri"/>
              </a:rPr>
              <a:t>.</a:t>
            </a:r>
            <a:endParaRPr lang="en-US" sz="1800">
              <a:ea typeface="Calibri" panose="020F0502020204030204" pitchFamily="34" charset="0"/>
            </a:endParaRPr>
          </a:p>
          <a:p>
            <a:pPr>
              <a:lnSpc>
                <a:spcPct val="90000"/>
              </a:lnSpc>
              <a:spcAft>
                <a:spcPts val="700"/>
              </a:spcAft>
            </a:pPr>
            <a:endParaRPr lang="en-US" sz="2000">
              <a:latin typeface="Calibri"/>
              <a:ea typeface="Calibri"/>
              <a:cs typeface="Calibri"/>
            </a:endParaRPr>
          </a:p>
        </p:txBody>
      </p:sp>
      <p:sp>
        <p:nvSpPr>
          <p:cNvPr id="4" name="Slide Number Placeholder 3">
            <a:extLst>
              <a:ext uri="{FF2B5EF4-FFF2-40B4-BE49-F238E27FC236}">
                <a16:creationId xmlns:a16="http://schemas.microsoft.com/office/drawing/2014/main" id="{FA8517E6-1BA0-8F1F-0A74-D2A1CCDF06B2}"/>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23</a:t>
            </a:fld>
            <a:endParaRPr lang="en-US"/>
          </a:p>
        </p:txBody>
      </p:sp>
    </p:spTree>
    <p:extLst>
      <p:ext uri="{BB962C8B-B14F-4D97-AF65-F5344CB8AC3E}">
        <p14:creationId xmlns:p14="http://schemas.microsoft.com/office/powerpoint/2010/main" val="4018534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3E8A5-476B-7844-D6FE-01384B707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F5DDA-FBF8-5482-FD39-6D79695B1E5F}"/>
              </a:ext>
            </a:extLst>
          </p:cNvPr>
          <p:cNvSpPr>
            <a:spLocks noGrp="1"/>
          </p:cNvSpPr>
          <p:nvPr>
            <p:ph type="title"/>
          </p:nvPr>
        </p:nvSpPr>
        <p:spPr>
          <a:xfrm>
            <a:off x="1550482" y="2688725"/>
            <a:ext cx="9091035" cy="1530453"/>
          </a:xfrm>
        </p:spPr>
        <p:txBody>
          <a:bodyPr>
            <a:noAutofit/>
          </a:bodyPr>
          <a:lstStyle/>
          <a:p>
            <a:pPr>
              <a:lnSpc>
                <a:spcPct val="85000"/>
              </a:lnSpc>
            </a:pPr>
            <a:r>
              <a:rPr lang="en-US"/>
              <a:t>Communications and Outreach Update </a:t>
            </a:r>
          </a:p>
        </p:txBody>
      </p:sp>
      <p:sp>
        <p:nvSpPr>
          <p:cNvPr id="3" name="Slide Number Placeholder 2">
            <a:extLst>
              <a:ext uri="{FF2B5EF4-FFF2-40B4-BE49-F238E27FC236}">
                <a16:creationId xmlns:a16="http://schemas.microsoft.com/office/drawing/2014/main" id="{B3E3DFEE-3EA3-B3EB-7844-B0D6FFA4C8F8}"/>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24</a:t>
            </a:fld>
            <a:endParaRPr lang="en-US"/>
          </a:p>
        </p:txBody>
      </p:sp>
      <p:sp>
        <p:nvSpPr>
          <p:cNvPr id="4" name="Subtitle 6">
            <a:extLst>
              <a:ext uri="{FF2B5EF4-FFF2-40B4-BE49-F238E27FC236}">
                <a16:creationId xmlns:a16="http://schemas.microsoft.com/office/drawing/2014/main" id="{AD673B66-D4B3-A7EE-4E2D-E369FBD79D50}"/>
              </a:ext>
              <a:ext uri="{C183D7F6-B498-43B3-948B-1728B52AA6E4}">
                <adec:decorative xmlns:adec="http://schemas.microsoft.com/office/drawing/2017/decorative" val="0"/>
              </a:ext>
            </a:extLst>
          </p:cNvPr>
          <p:cNvSpPr txBox="1">
            <a:spLocks/>
          </p:cNvSpPr>
          <p:nvPr/>
        </p:nvSpPr>
        <p:spPr>
          <a:xfrm>
            <a:off x="428625" y="4253903"/>
            <a:ext cx="11334750" cy="456655"/>
          </a:xfrm>
          <a:prstGeom prst="rect">
            <a:avLst/>
          </a:prstGeom>
        </p:spPr>
        <p:txBody>
          <a:bodyPr vert="horz" lIns="91440" tIns="45720" rIns="91440" bIns="45720" rtlCol="0">
            <a:noAutofit/>
          </a:bodyPr>
          <a:lstStyle>
            <a:lvl1pPr marL="266700"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1pPr>
            <a:lvl2pPr marL="542925" indent="-276225"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2pPr>
            <a:lvl3pPr marL="809625" indent="-266700" algn="l" defTabSz="914400" rtl="0" eaLnBrk="1" latinLnBrk="0" hangingPunct="1">
              <a:lnSpc>
                <a:spcPct val="100000"/>
              </a:lnSpc>
              <a:spcBef>
                <a:spcPts val="0"/>
              </a:spcBef>
              <a:spcAft>
                <a:spcPts val="1200"/>
              </a:spcAft>
              <a:buFont typeface="Courier New" panose="02070309020205020404" pitchFamily="49" charset="0"/>
              <a:buChar char="o"/>
              <a:defRPr sz="2200" b="0" i="0" kern="1200" spc="-50" baseline="0">
                <a:solidFill>
                  <a:schemeClr val="tx2"/>
                </a:solidFill>
                <a:latin typeface="Calibri" panose="020F0502020204030204" pitchFamily="34" charset="0"/>
                <a:ea typeface="+mn-ea"/>
                <a:cs typeface="Calibri" panose="020F0502020204030204" pitchFamily="34" charset="0"/>
              </a:defRPr>
            </a:lvl3pPr>
            <a:lvl4pPr marL="1076325"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300"/>
              </a:spcAft>
              <a:buNone/>
            </a:pPr>
            <a:r>
              <a:rPr lang="en-US" sz="1800" b="1" i="1">
                <a:solidFill>
                  <a:schemeClr val="accent1"/>
                </a:solidFill>
                <a:latin typeface="+mn-lt"/>
              </a:rPr>
              <a:t>​Jayme Pendergraft​</a:t>
            </a:r>
            <a:r>
              <a:rPr lang="en-US" sz="1800" i="1">
                <a:solidFill>
                  <a:schemeClr val="accent1"/>
                </a:solidFill>
                <a:latin typeface="+mn-lt"/>
              </a:rPr>
              <a:t>, Ticket Program Manager</a:t>
            </a:r>
          </a:p>
        </p:txBody>
      </p:sp>
    </p:spTree>
    <p:extLst>
      <p:ext uri="{BB962C8B-B14F-4D97-AF65-F5344CB8AC3E}">
        <p14:creationId xmlns:p14="http://schemas.microsoft.com/office/powerpoint/2010/main" val="4261311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364C-C15D-2009-9CBA-B28B185188C2}"/>
              </a:ext>
            </a:extLst>
          </p:cNvPr>
          <p:cNvSpPr>
            <a:spLocks noGrp="1"/>
          </p:cNvSpPr>
          <p:nvPr>
            <p:ph type="title"/>
          </p:nvPr>
        </p:nvSpPr>
        <p:spPr/>
        <p:txBody>
          <a:bodyPr/>
          <a:lstStyle/>
          <a:p>
            <a:r>
              <a:rPr lang="en-US"/>
              <a:t>Ticket Connection Newsletter</a:t>
            </a:r>
          </a:p>
        </p:txBody>
      </p:sp>
      <p:sp>
        <p:nvSpPr>
          <p:cNvPr id="3" name="Text Placeholder 2">
            <a:extLst>
              <a:ext uri="{FF2B5EF4-FFF2-40B4-BE49-F238E27FC236}">
                <a16:creationId xmlns:a16="http://schemas.microsoft.com/office/drawing/2014/main" id="{4FF98709-6A69-CED5-3CB3-B843C245D69E}"/>
              </a:ext>
            </a:extLst>
          </p:cNvPr>
          <p:cNvSpPr>
            <a:spLocks noGrp="1"/>
          </p:cNvSpPr>
          <p:nvPr>
            <p:ph type="body" sz="quarter" idx="11"/>
          </p:nvPr>
        </p:nvSpPr>
        <p:spPr>
          <a:xfrm>
            <a:off x="621662" y="1689937"/>
            <a:ext cx="6680091" cy="4672763"/>
          </a:xfrm>
        </p:spPr>
        <p:txBody>
          <a:bodyPr>
            <a:normAutofit/>
          </a:bodyPr>
          <a:lstStyle/>
          <a:p>
            <a:r>
              <a:rPr lang="en-US"/>
              <a:t>TPM published and announced the Ticket Connection Winter Edition:</a:t>
            </a:r>
          </a:p>
          <a:p>
            <a:pPr lvl="1"/>
            <a:r>
              <a:rPr lang="en-US"/>
              <a:t>Sent by GovDelivery message on January 21.</a:t>
            </a:r>
          </a:p>
          <a:p>
            <a:pPr lvl="1"/>
            <a:r>
              <a:rPr lang="en-US"/>
              <a:t>Posted here: </a:t>
            </a:r>
            <a:r>
              <a:rPr lang="en-US">
                <a:hlinkClick r:id="rId2"/>
              </a:rPr>
              <a:t>Ticket Connection Winter 2026</a:t>
            </a:r>
            <a:endParaRPr lang="en-US"/>
          </a:p>
          <a:p>
            <a:pPr lvl="1"/>
            <a:r>
              <a:rPr lang="en-US"/>
              <a:t>Topics include: Checklist for Services and Supports reviews, Ticket to Work Evaluation, wage reporting, suitability updates, new Ticket to Work posters, and upcoming events.</a:t>
            </a:r>
          </a:p>
          <a:p>
            <a:r>
              <a:rPr lang="en-US"/>
              <a:t>Please contact </a:t>
            </a:r>
            <a:r>
              <a:rPr lang="en-US">
                <a:hlinkClick r:id="rId3"/>
              </a:rPr>
              <a:t>ENOperations@ssa.gov</a:t>
            </a:r>
            <a:r>
              <a:rPr lang="en-US"/>
              <a:t> with ideas for future editions.</a:t>
            </a:r>
          </a:p>
        </p:txBody>
      </p:sp>
      <p:sp>
        <p:nvSpPr>
          <p:cNvPr id="4" name="Slide Number Placeholder 3">
            <a:extLst>
              <a:ext uri="{FF2B5EF4-FFF2-40B4-BE49-F238E27FC236}">
                <a16:creationId xmlns:a16="http://schemas.microsoft.com/office/drawing/2014/main" id="{611A7852-1800-A7D9-169A-81FC3BE4CBA9}"/>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25</a:t>
            </a:fld>
            <a:endParaRPr lang="en-US"/>
          </a:p>
        </p:txBody>
      </p:sp>
      <p:pic>
        <p:nvPicPr>
          <p:cNvPr id="1026" name="Picture 2" descr="Page one of the Ticket Connection newsletter.">
            <a:extLst>
              <a:ext uri="{FF2B5EF4-FFF2-40B4-BE49-F238E27FC236}">
                <a16:creationId xmlns:a16="http://schemas.microsoft.com/office/drawing/2014/main" id="{91100879-096D-9745-EA73-AF95D813F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33991" y="2282358"/>
            <a:ext cx="2547677" cy="321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789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17C7B-9E0D-52CA-FA1C-47F50688076B}"/>
              </a:ext>
            </a:extLst>
          </p:cNvPr>
          <p:cNvSpPr>
            <a:spLocks noGrp="1"/>
          </p:cNvSpPr>
          <p:nvPr>
            <p:ph type="title"/>
          </p:nvPr>
        </p:nvSpPr>
        <p:spPr/>
        <p:txBody>
          <a:bodyPr/>
          <a:lstStyle/>
          <a:p>
            <a:r>
              <a:rPr lang="en-US">
                <a:latin typeface="Arial Black"/>
              </a:rPr>
              <a:t>Marketing Materials: New Posters</a:t>
            </a:r>
            <a:endParaRPr lang="en-US"/>
          </a:p>
        </p:txBody>
      </p:sp>
      <p:sp>
        <p:nvSpPr>
          <p:cNvPr id="3" name="Text Placeholder 2">
            <a:extLst>
              <a:ext uri="{FF2B5EF4-FFF2-40B4-BE49-F238E27FC236}">
                <a16:creationId xmlns:a16="http://schemas.microsoft.com/office/drawing/2014/main" id="{7BD71392-9743-B4F4-5AD3-193649C83E65}"/>
              </a:ext>
            </a:extLst>
          </p:cNvPr>
          <p:cNvSpPr>
            <a:spLocks noGrp="1"/>
          </p:cNvSpPr>
          <p:nvPr>
            <p:ph type="body" sz="quarter" idx="11"/>
          </p:nvPr>
        </p:nvSpPr>
        <p:spPr>
          <a:xfrm>
            <a:off x="621662" y="1689937"/>
            <a:ext cx="6980921" cy="4902452"/>
          </a:xfrm>
        </p:spPr>
        <p:txBody>
          <a:bodyPr vert="horz" lIns="91440" tIns="45720" rIns="91440" bIns="45720" rtlCol="0" anchor="t">
            <a:normAutofit/>
          </a:bodyPr>
          <a:lstStyle/>
          <a:p>
            <a:pPr marL="0" indent="0">
              <a:buNone/>
            </a:pPr>
            <a:r>
              <a:rPr lang="en-US">
                <a:latin typeface="Calibri"/>
                <a:ea typeface="Calibri"/>
                <a:cs typeface="Calibri"/>
              </a:rPr>
              <a:t>A new Ticket to Work poster is now available: </a:t>
            </a:r>
            <a:br>
              <a:rPr lang="en-US">
                <a:latin typeface="Calibri"/>
                <a:ea typeface="Calibri"/>
                <a:cs typeface="Calibri"/>
              </a:rPr>
            </a:br>
            <a:r>
              <a:rPr lang="en-US">
                <a:latin typeface="Calibri"/>
                <a:ea typeface="Calibri"/>
                <a:cs typeface="Calibri"/>
                <a:hlinkClick r:id="rId2"/>
              </a:rPr>
              <a:t>Marketing Materials | Ticket to Work</a:t>
            </a:r>
            <a:endParaRPr lang="en-US">
              <a:ea typeface="Calibri" panose="020F0502020204030204" pitchFamily="34" charset="0"/>
            </a:endParaRPr>
          </a:p>
          <a:p>
            <a:r>
              <a:rPr lang="en-US">
                <a:latin typeface="Calibri"/>
                <a:ea typeface="Calibri"/>
                <a:cs typeface="Calibri"/>
              </a:rPr>
              <a:t>Designed to help providers promote the Ticket to Work Program consistently with official Social Security branding.</a:t>
            </a:r>
            <a:endParaRPr lang="en-US"/>
          </a:p>
          <a:p>
            <a:pPr marL="0" indent="0">
              <a:spcBef>
                <a:spcPts val="400"/>
              </a:spcBef>
              <a:buNone/>
            </a:pPr>
            <a:r>
              <a:rPr lang="en-US" b="1">
                <a:latin typeface="Calibri"/>
                <a:ea typeface="Calibri"/>
                <a:cs typeface="Calibri"/>
              </a:rPr>
              <a:t>How Providers Can Use It</a:t>
            </a:r>
            <a:endParaRPr lang="en-US">
              <a:ea typeface="Calibri" panose="020F0502020204030204" pitchFamily="34" charset="0"/>
            </a:endParaRPr>
          </a:p>
          <a:p>
            <a:r>
              <a:rPr lang="en-US">
                <a:latin typeface="Calibri"/>
                <a:ea typeface="Calibri"/>
                <a:cs typeface="Calibri"/>
              </a:rPr>
              <a:t>Download the poster directly from the Marketing Materials page. Available in 2 sizes: poster and flyer.</a:t>
            </a:r>
          </a:p>
          <a:p>
            <a:r>
              <a:rPr lang="en-US">
                <a:latin typeface="Calibri"/>
                <a:ea typeface="Calibri"/>
                <a:cs typeface="Calibri"/>
              </a:rPr>
              <a:t>Print and display it in offices, community spaces, or partner locations to increase program visibility.</a:t>
            </a:r>
          </a:p>
          <a:p>
            <a:r>
              <a:rPr lang="en-US">
                <a:latin typeface="Calibri"/>
                <a:ea typeface="Calibri"/>
                <a:cs typeface="Calibri"/>
              </a:rPr>
              <a:t>Use alongside other official branding materials to maintain consistent messaging across outreach channels.</a:t>
            </a:r>
          </a:p>
          <a:p>
            <a:endParaRPr lang="en-US">
              <a:ea typeface="Calibri"/>
            </a:endParaRPr>
          </a:p>
        </p:txBody>
      </p:sp>
      <p:sp>
        <p:nvSpPr>
          <p:cNvPr id="4" name="Slide Number Placeholder 3">
            <a:extLst>
              <a:ext uri="{FF2B5EF4-FFF2-40B4-BE49-F238E27FC236}">
                <a16:creationId xmlns:a16="http://schemas.microsoft.com/office/drawing/2014/main" id="{637EA62E-66B6-ACBD-AB7E-56DA9771608E}"/>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26</a:t>
            </a:fld>
            <a:endParaRPr lang="en-US"/>
          </a:p>
        </p:txBody>
      </p:sp>
      <p:pic>
        <p:nvPicPr>
          <p:cNvPr id="7" name="Picture 6" descr="Ticket to Work poster.">
            <a:extLst>
              <a:ext uri="{FF2B5EF4-FFF2-40B4-BE49-F238E27FC236}">
                <a16:creationId xmlns:a16="http://schemas.microsoft.com/office/drawing/2014/main" id="{24551503-9A12-8D62-D250-C0BF87B4DE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3884" y="2255520"/>
            <a:ext cx="2165531" cy="32482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9666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6D68-D0B1-5083-207F-AFE2464D7CD4}"/>
              </a:ext>
            </a:extLst>
          </p:cNvPr>
          <p:cNvSpPr>
            <a:spLocks noGrp="1"/>
          </p:cNvSpPr>
          <p:nvPr>
            <p:ph type="title"/>
          </p:nvPr>
        </p:nvSpPr>
        <p:spPr/>
        <p:txBody>
          <a:bodyPr/>
          <a:lstStyle/>
          <a:p>
            <a:r>
              <a:rPr lang="en-US"/>
              <a:t>Introduction to Ticket to Work Video</a:t>
            </a:r>
          </a:p>
        </p:txBody>
      </p:sp>
      <p:sp>
        <p:nvSpPr>
          <p:cNvPr id="4" name="Slide Number Placeholder 3">
            <a:extLst>
              <a:ext uri="{FF2B5EF4-FFF2-40B4-BE49-F238E27FC236}">
                <a16:creationId xmlns:a16="http://schemas.microsoft.com/office/drawing/2014/main" id="{C0F72862-455C-C4CB-6BB0-A2AFF3F5A7D2}"/>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27</a:t>
            </a:fld>
            <a:endParaRPr lang="en-US"/>
          </a:p>
        </p:txBody>
      </p:sp>
      <p:pic>
        <p:nvPicPr>
          <p:cNvPr id="5" name="TTW Promo Video 720p" descr="Introduction to Ticket to Work video.">
            <a:hlinkClick r:id="" action="ppaction://media"/>
            <a:extLst>
              <a:ext uri="{FF2B5EF4-FFF2-40B4-BE49-F238E27FC236}">
                <a16:creationId xmlns:a16="http://schemas.microsoft.com/office/drawing/2014/main" id="{FFD0085B-BCBE-34F1-FB64-2EDC7FD165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102" y="1679841"/>
            <a:ext cx="8360228" cy="4702628"/>
          </a:xfrm>
          <a:prstGeom prst="rect">
            <a:avLst/>
          </a:prstGeom>
        </p:spPr>
      </p:pic>
    </p:spTree>
    <p:extLst>
      <p:ext uri="{BB962C8B-B14F-4D97-AF65-F5344CB8AC3E}">
        <p14:creationId xmlns:p14="http://schemas.microsoft.com/office/powerpoint/2010/main" val="245192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26ED-73DD-C428-54FC-ADE7D418C725}"/>
              </a:ext>
            </a:extLst>
          </p:cNvPr>
          <p:cNvSpPr>
            <a:spLocks noGrp="1"/>
          </p:cNvSpPr>
          <p:nvPr>
            <p:ph type="title"/>
          </p:nvPr>
        </p:nvSpPr>
        <p:spPr>
          <a:xfrm>
            <a:off x="612412" y="851296"/>
            <a:ext cx="10978708" cy="776288"/>
          </a:xfrm>
        </p:spPr>
        <p:txBody>
          <a:bodyPr/>
          <a:lstStyle/>
          <a:p>
            <a:r>
              <a:rPr lang="en-US"/>
              <a:t>Work Incentive Seminar Event (WISE) Webinars</a:t>
            </a:r>
          </a:p>
        </p:txBody>
      </p:sp>
      <p:sp>
        <p:nvSpPr>
          <p:cNvPr id="3" name="Text Placeholder 2">
            <a:extLst>
              <a:ext uri="{FF2B5EF4-FFF2-40B4-BE49-F238E27FC236}">
                <a16:creationId xmlns:a16="http://schemas.microsoft.com/office/drawing/2014/main" id="{B91BAB27-57A0-C869-6109-EB585A5BCF27}"/>
              </a:ext>
            </a:extLst>
          </p:cNvPr>
          <p:cNvSpPr>
            <a:spLocks noGrp="1"/>
          </p:cNvSpPr>
          <p:nvPr>
            <p:ph type="body" sz="quarter" idx="11"/>
          </p:nvPr>
        </p:nvSpPr>
        <p:spPr>
          <a:xfrm>
            <a:off x="622299" y="1690688"/>
            <a:ext cx="6980283" cy="4945243"/>
          </a:xfrm>
        </p:spPr>
        <p:txBody>
          <a:bodyPr vert="horz" lIns="91440" tIns="45720" rIns="91440" bIns="45720" rtlCol="0" anchor="t">
            <a:normAutofit fontScale="92500" lnSpcReduction="10000"/>
          </a:bodyPr>
          <a:lstStyle/>
          <a:p>
            <a:r>
              <a:rPr lang="en-US"/>
              <a:t>Promote and </a:t>
            </a:r>
            <a:r>
              <a:rPr lang="en-US">
                <a:hlinkClick r:id="rId2"/>
              </a:rPr>
              <a:t>join us</a:t>
            </a:r>
            <a:r>
              <a:rPr lang="en-US"/>
              <a:t> for WISE webinars on the fourth Wednesday of the month! ​</a:t>
            </a:r>
          </a:p>
          <a:p>
            <a:r>
              <a:rPr lang="en-US" b="1"/>
              <a:t>March 25: </a:t>
            </a:r>
            <a:r>
              <a:rPr lang="en-US"/>
              <a:t>What is Ticket to Work?</a:t>
            </a:r>
          </a:p>
          <a:p>
            <a:r>
              <a:rPr lang="en-US"/>
              <a:t>Help clients understand how work affects their benefits with clear, expert-led guidance.</a:t>
            </a:r>
          </a:p>
          <a:p>
            <a:r>
              <a:rPr lang="en-US"/>
              <a:t>Strengthen your organization’s impact by amplifying resources that reduce confusion and build confidence.</a:t>
            </a:r>
          </a:p>
          <a:p>
            <a:r>
              <a:rPr lang="en-US"/>
              <a:t>Promote webinars through your newsletters, workshops, and social channels.</a:t>
            </a:r>
          </a:p>
          <a:p>
            <a:r>
              <a:rPr lang="en-US"/>
              <a:t>Encourage clients to attend live or watch on-demand recordings anytime.</a:t>
            </a:r>
          </a:p>
          <a:p>
            <a:r>
              <a:rPr lang="en-US"/>
              <a:t>Join the webinars yourself to stay aligned with the guidance your clients receive.</a:t>
            </a:r>
          </a:p>
        </p:txBody>
      </p:sp>
      <p:sp>
        <p:nvSpPr>
          <p:cNvPr id="4" name="Slide Number Placeholder 3">
            <a:extLst>
              <a:ext uri="{FF2B5EF4-FFF2-40B4-BE49-F238E27FC236}">
                <a16:creationId xmlns:a16="http://schemas.microsoft.com/office/drawing/2014/main" id="{EC256788-9A6A-4B3F-8832-86E3FD3D6A50}"/>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28</a:t>
            </a:fld>
            <a:endParaRPr lang="en-US"/>
          </a:p>
        </p:txBody>
      </p:sp>
      <p:pic>
        <p:nvPicPr>
          <p:cNvPr id="11" name="Picture Placeholder 10" descr="The WISE logo on a laptop screen.">
            <a:extLst>
              <a:ext uri="{FF2B5EF4-FFF2-40B4-BE49-F238E27FC236}">
                <a16:creationId xmlns:a16="http://schemas.microsoft.com/office/drawing/2014/main" id="{AA6F28AD-C125-0AFA-EC22-D8A020EBF34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3000" r="3000"/>
          <a:stretch/>
        </p:blipFill>
        <p:spPr>
          <a:xfrm>
            <a:off x="8109733" y="2126857"/>
            <a:ext cx="3481387" cy="3481388"/>
          </a:xfrm>
        </p:spPr>
      </p:pic>
    </p:spTree>
    <p:extLst>
      <p:ext uri="{BB962C8B-B14F-4D97-AF65-F5344CB8AC3E}">
        <p14:creationId xmlns:p14="http://schemas.microsoft.com/office/powerpoint/2010/main" val="2982337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6B12-2849-5095-B0BE-FBBB1FA27400}"/>
              </a:ext>
            </a:extLst>
          </p:cNvPr>
          <p:cNvSpPr>
            <a:spLocks noGrp="1"/>
          </p:cNvSpPr>
          <p:nvPr>
            <p:ph type="title"/>
          </p:nvPr>
        </p:nvSpPr>
        <p:spPr>
          <a:xfrm>
            <a:off x="612411" y="851296"/>
            <a:ext cx="11009611" cy="776288"/>
          </a:xfrm>
        </p:spPr>
        <p:txBody>
          <a:bodyPr/>
          <a:lstStyle/>
          <a:p>
            <a:r>
              <a:rPr lang="en-US"/>
              <a:t>Choose Work New Navigation Tool</a:t>
            </a:r>
          </a:p>
        </p:txBody>
      </p:sp>
      <p:sp>
        <p:nvSpPr>
          <p:cNvPr id="4" name="Slide Number Placeholder 3">
            <a:extLst>
              <a:ext uri="{FF2B5EF4-FFF2-40B4-BE49-F238E27FC236}">
                <a16:creationId xmlns:a16="http://schemas.microsoft.com/office/drawing/2014/main" id="{FBB66A07-8E14-81A2-542F-2D61A80E6429}"/>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29</a:t>
            </a:fld>
            <a:endParaRPr lang="en-US"/>
          </a:p>
        </p:txBody>
      </p:sp>
      <p:pic>
        <p:nvPicPr>
          <p:cNvPr id="9" name="Picture 8" descr="Page comp of the Choose Work website, showing the New Feature graphic for the New Navigation tool.">
            <a:extLst>
              <a:ext uri="{FF2B5EF4-FFF2-40B4-BE49-F238E27FC236}">
                <a16:creationId xmlns:a16="http://schemas.microsoft.com/office/drawing/2014/main" id="{841C42BD-CD32-A7A0-5CE2-91E4FC7525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96" y="1735612"/>
            <a:ext cx="7486196" cy="4626469"/>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3315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ACD9-163F-1E95-022D-6FC1474A29B9}"/>
              </a:ext>
            </a:extLst>
          </p:cNvPr>
          <p:cNvSpPr>
            <a:spLocks noGrp="1"/>
          </p:cNvSpPr>
          <p:nvPr>
            <p:ph type="title"/>
          </p:nvPr>
        </p:nvSpPr>
        <p:spPr>
          <a:xfrm>
            <a:off x="612411" y="851296"/>
            <a:ext cx="11009611" cy="776288"/>
          </a:xfrm>
        </p:spPr>
        <p:txBody>
          <a:bodyPr/>
          <a:lstStyle/>
          <a:p>
            <a:r>
              <a:rPr lang="en-US"/>
              <a:t>Meeting Logistics</a:t>
            </a:r>
          </a:p>
        </p:txBody>
      </p:sp>
      <p:sp>
        <p:nvSpPr>
          <p:cNvPr id="3" name="Text Placeholder 2">
            <a:extLst>
              <a:ext uri="{FF2B5EF4-FFF2-40B4-BE49-F238E27FC236}">
                <a16:creationId xmlns:a16="http://schemas.microsoft.com/office/drawing/2014/main" id="{19279AED-F25B-D981-5E4F-86F986C8D414}"/>
              </a:ext>
            </a:extLst>
          </p:cNvPr>
          <p:cNvSpPr>
            <a:spLocks noGrp="1"/>
          </p:cNvSpPr>
          <p:nvPr>
            <p:ph type="body" sz="quarter" idx="11"/>
          </p:nvPr>
        </p:nvSpPr>
        <p:spPr>
          <a:xfrm>
            <a:off x="622300" y="1690688"/>
            <a:ext cx="10752836" cy="4819840"/>
          </a:xfrm>
        </p:spPr>
        <p:txBody>
          <a:bodyPr>
            <a:normAutofit/>
          </a:bodyPr>
          <a:lstStyle/>
          <a:p>
            <a:pPr>
              <a:spcAft>
                <a:spcPts val="1000"/>
              </a:spcAft>
            </a:pPr>
            <a:r>
              <a:rPr lang="en-US"/>
              <a:t>This meeting is being recorded and transcribed. Presentation materials from today’s call will be made available within two weeks.</a:t>
            </a:r>
          </a:p>
          <a:p>
            <a:pPr>
              <a:spcAft>
                <a:spcPts val="1000"/>
              </a:spcAft>
            </a:pPr>
            <a:r>
              <a:rPr lang="en-US"/>
              <a:t>Per the Ticket Program Agreement (Part III, Section 11 subsection I), EN staff are not permitted to record this meeting nor capture the transcript.​</a:t>
            </a:r>
          </a:p>
          <a:p>
            <a:pPr>
              <a:spcAft>
                <a:spcPts val="1000"/>
              </a:spcAft>
            </a:pPr>
            <a:r>
              <a:rPr lang="en-US"/>
              <a:t>Closed Captioning is available for participants who join using the MS Teams Application or by using the separate Closed Captions link provided in the GovDelivery email announcement for today’s call. ​</a:t>
            </a:r>
          </a:p>
          <a:p>
            <a:pPr lvl="1">
              <a:spcAft>
                <a:spcPts val="1000"/>
              </a:spcAft>
            </a:pPr>
            <a:r>
              <a:rPr lang="en-US"/>
              <a:t>To turn on Closed Captions in MS Teams, go to the three ellipses at the top of the MS Teams window, click on “More ,” and go down the list to “Language and Speech” and select “Turn on live captions”.   ​</a:t>
            </a:r>
          </a:p>
          <a:p>
            <a:pPr lvl="1">
              <a:spcAft>
                <a:spcPts val="1000"/>
              </a:spcAft>
            </a:pPr>
            <a:r>
              <a:rPr lang="en-US"/>
              <a:t>When using the link option, paste the link in the browser and it will open a separate window to view Closed Captions.</a:t>
            </a:r>
          </a:p>
        </p:txBody>
      </p:sp>
      <p:sp>
        <p:nvSpPr>
          <p:cNvPr id="4" name="Slide Number Placeholder 3">
            <a:extLst>
              <a:ext uri="{FF2B5EF4-FFF2-40B4-BE49-F238E27FC236}">
                <a16:creationId xmlns:a16="http://schemas.microsoft.com/office/drawing/2014/main" id="{32BC308F-1B20-7C4F-C851-831EF563A68C}"/>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3</a:t>
            </a:fld>
            <a:endParaRPr lang="en-US"/>
          </a:p>
        </p:txBody>
      </p:sp>
    </p:spTree>
    <p:extLst>
      <p:ext uri="{BB962C8B-B14F-4D97-AF65-F5344CB8AC3E}">
        <p14:creationId xmlns:p14="http://schemas.microsoft.com/office/powerpoint/2010/main" val="1939734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30B4-8AF9-08A3-7A23-8B3D68E0D3EE}"/>
              </a:ext>
            </a:extLst>
          </p:cNvPr>
          <p:cNvSpPr>
            <a:spLocks noGrp="1"/>
          </p:cNvSpPr>
          <p:nvPr>
            <p:ph type="title"/>
          </p:nvPr>
        </p:nvSpPr>
        <p:spPr>
          <a:xfrm>
            <a:off x="612412" y="851296"/>
            <a:ext cx="10978708" cy="776288"/>
          </a:xfrm>
        </p:spPr>
        <p:txBody>
          <a:bodyPr/>
          <a:lstStyle/>
          <a:p>
            <a:r>
              <a:rPr lang="en-US"/>
              <a:t>Stay in Touch</a:t>
            </a:r>
          </a:p>
        </p:txBody>
      </p:sp>
      <p:sp>
        <p:nvSpPr>
          <p:cNvPr id="3" name="Text Placeholder 2">
            <a:extLst>
              <a:ext uri="{FF2B5EF4-FFF2-40B4-BE49-F238E27FC236}">
                <a16:creationId xmlns:a16="http://schemas.microsoft.com/office/drawing/2014/main" id="{35061E3E-B917-D3EC-A81B-902A053AD056}"/>
              </a:ext>
            </a:extLst>
          </p:cNvPr>
          <p:cNvSpPr>
            <a:spLocks noGrp="1"/>
          </p:cNvSpPr>
          <p:nvPr>
            <p:ph type="body" sz="quarter" idx="11"/>
          </p:nvPr>
        </p:nvSpPr>
        <p:spPr>
          <a:xfrm>
            <a:off x="621662" y="1689937"/>
            <a:ext cx="6568847" cy="4672763"/>
          </a:xfrm>
        </p:spPr>
        <p:txBody>
          <a:bodyPr vert="horz" lIns="91440" tIns="45720" rIns="91440" bIns="45720" rtlCol="0" anchor="t">
            <a:normAutofit/>
          </a:bodyPr>
          <a:lstStyle/>
          <a:p>
            <a:r>
              <a:rPr lang="en-US">
                <a:latin typeface="Calibri"/>
                <a:ea typeface="Calibri"/>
                <a:cs typeface="Calibri"/>
              </a:rPr>
              <a:t>Share on social media</a:t>
            </a:r>
          </a:p>
          <a:p>
            <a:pPr lvl="1"/>
            <a:r>
              <a:rPr lang="en-US">
                <a:latin typeface="Calibri"/>
                <a:ea typeface="Calibri"/>
                <a:cs typeface="Calibri"/>
              </a:rPr>
              <a:t>Facebook: </a:t>
            </a:r>
            <a:r>
              <a:rPr lang="en-US">
                <a:latin typeface="Calibri"/>
                <a:ea typeface="Calibri"/>
                <a:cs typeface="Calibri"/>
                <a:hlinkClick r:id="rId2"/>
              </a:rPr>
              <a:t>@ChooseWork</a:t>
            </a:r>
            <a:endParaRPr lang="en-US">
              <a:latin typeface="Calibri"/>
              <a:ea typeface="Calibri"/>
              <a:cs typeface="Calibri"/>
            </a:endParaRPr>
          </a:p>
          <a:p>
            <a:pPr lvl="1"/>
            <a:r>
              <a:rPr lang="en-US">
                <a:latin typeface="Calibri"/>
                <a:ea typeface="Calibri"/>
                <a:cs typeface="Calibri"/>
              </a:rPr>
              <a:t>X: </a:t>
            </a:r>
            <a:r>
              <a:rPr lang="en-US">
                <a:latin typeface="Calibri"/>
                <a:ea typeface="Calibri"/>
                <a:cs typeface="Calibri"/>
                <a:hlinkClick r:id="rId3"/>
              </a:rPr>
              <a:t>@ChooseWorkSSA</a:t>
            </a:r>
            <a:endParaRPr lang="en-US">
              <a:ea typeface="Calibri" panose="020F0502020204030204" pitchFamily="34" charset="0"/>
            </a:endParaRPr>
          </a:p>
          <a:p>
            <a:r>
              <a:rPr lang="en-US">
                <a:latin typeface="Calibri"/>
                <a:ea typeface="Calibri"/>
                <a:cs typeface="Calibri"/>
              </a:rPr>
              <a:t>Submit blog ideas: Email </a:t>
            </a:r>
            <a:r>
              <a:rPr lang="en-US">
                <a:latin typeface="Calibri"/>
                <a:ea typeface="Calibri"/>
                <a:cs typeface="Calibri"/>
                <a:hlinkClick r:id="rId4"/>
              </a:rPr>
              <a:t>TTWSocialMedia@ssa.gov</a:t>
            </a:r>
            <a:r>
              <a:rPr lang="en-US">
                <a:latin typeface="Calibri"/>
                <a:ea typeface="Calibri"/>
                <a:cs typeface="Calibri"/>
              </a:rPr>
              <a:t> </a:t>
            </a:r>
          </a:p>
          <a:p>
            <a:endParaRPr lang="en-US"/>
          </a:p>
        </p:txBody>
      </p:sp>
      <p:sp>
        <p:nvSpPr>
          <p:cNvPr id="4" name="Slide Number Placeholder 3">
            <a:extLst>
              <a:ext uri="{FF2B5EF4-FFF2-40B4-BE49-F238E27FC236}">
                <a16:creationId xmlns:a16="http://schemas.microsoft.com/office/drawing/2014/main" id="{DEFC90BF-2BE5-078D-CEBD-ABD1F49CDE3E}"/>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30</a:t>
            </a:fld>
            <a:endParaRPr lang="en-US"/>
          </a:p>
        </p:txBody>
      </p:sp>
      <p:pic>
        <p:nvPicPr>
          <p:cNvPr id="11" name="Picture Placeholder 10" descr="A person extending a hand in front, holding a large 3D cutout of the at sign.">
            <a:extLst>
              <a:ext uri="{FF2B5EF4-FFF2-40B4-BE49-F238E27FC236}">
                <a16:creationId xmlns:a16="http://schemas.microsoft.com/office/drawing/2014/main" id="{F2EF53CC-7548-6670-7DEA-63565AC5EFEB}"/>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8109733" y="2118148"/>
            <a:ext cx="3481387" cy="3481388"/>
          </a:xfrm>
        </p:spPr>
      </p:pic>
    </p:spTree>
    <p:extLst>
      <p:ext uri="{BB962C8B-B14F-4D97-AF65-F5344CB8AC3E}">
        <p14:creationId xmlns:p14="http://schemas.microsoft.com/office/powerpoint/2010/main" val="3352113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78F5-9261-908B-857F-F6C6D38B36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9DCD4C-63F1-EBFA-196A-72958C7588A4}"/>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31</a:t>
            </a:fld>
            <a:endParaRPr lang="en-US"/>
          </a:p>
        </p:txBody>
      </p:sp>
      <p:sp>
        <p:nvSpPr>
          <p:cNvPr id="3" name="Title 2">
            <a:extLst>
              <a:ext uri="{FF2B5EF4-FFF2-40B4-BE49-F238E27FC236}">
                <a16:creationId xmlns:a16="http://schemas.microsoft.com/office/drawing/2014/main" id="{8292D5FD-649D-F53F-8390-8E2A29C9EB34}"/>
              </a:ext>
            </a:extLst>
          </p:cNvPr>
          <p:cNvSpPr>
            <a:spLocks noGrp="1"/>
          </p:cNvSpPr>
          <p:nvPr>
            <p:ph type="title"/>
          </p:nvPr>
        </p:nvSpPr>
        <p:spPr/>
        <p:txBody>
          <a:bodyPr/>
          <a:lstStyle/>
          <a:p>
            <a:r>
              <a:rPr lang="en-US"/>
              <a:t>Questions</a:t>
            </a:r>
          </a:p>
        </p:txBody>
      </p:sp>
      <p:sp>
        <p:nvSpPr>
          <p:cNvPr id="5" name="TextBox 4">
            <a:extLst>
              <a:ext uri="{FF2B5EF4-FFF2-40B4-BE49-F238E27FC236}">
                <a16:creationId xmlns:a16="http://schemas.microsoft.com/office/drawing/2014/main" id="{4169C516-20CA-B7CF-9C78-181601B2F126}"/>
              </a:ext>
            </a:extLst>
          </p:cNvPr>
          <p:cNvSpPr txBox="1"/>
          <p:nvPr/>
        </p:nvSpPr>
        <p:spPr>
          <a:xfrm>
            <a:off x="3714694" y="1033460"/>
            <a:ext cx="5996466" cy="2170081"/>
          </a:xfrm>
          <a:prstGeom prst="rect">
            <a:avLst/>
          </a:prstGeom>
          <a:noFill/>
        </p:spPr>
        <p:txBody>
          <a:bodyPr wrap="square" rtlCol="0">
            <a:spAutoFit/>
          </a:bodyPr>
          <a:lstStyle/>
          <a:p>
            <a:pPr>
              <a:lnSpc>
                <a:spcPts val="1800"/>
              </a:lnSpc>
            </a:pPr>
            <a:r>
              <a:rPr lang="en-US" sz="2000" b="1" spc="-60">
                <a:ea typeface="MS PGothic"/>
                <a:cs typeface="Calibri"/>
              </a:rPr>
              <a:t>MS Teams</a:t>
            </a:r>
          </a:p>
          <a:p>
            <a:pPr>
              <a:lnSpc>
                <a:spcPts val="2000"/>
              </a:lnSpc>
            </a:pPr>
            <a:r>
              <a:rPr lang="en-US" sz="1900" spc="-60">
                <a:ea typeface="MS PGothic"/>
                <a:cs typeface="Calibri"/>
              </a:rPr>
              <a:t>Enter your question into the chat or raise your hand and you will be unmuted by the Facilitator.</a:t>
            </a:r>
            <a:endParaRPr lang="en-US" sz="1900" b="1" spc="-60">
              <a:ea typeface="MS PGothic"/>
              <a:cs typeface="Calibri"/>
            </a:endParaRPr>
          </a:p>
          <a:p>
            <a:pPr>
              <a:lnSpc>
                <a:spcPts val="1800"/>
              </a:lnSpc>
              <a:spcBef>
                <a:spcPts val="1300"/>
              </a:spcBef>
            </a:pPr>
            <a:r>
              <a:rPr lang="en-US" sz="2000" b="1" spc="-60">
                <a:ea typeface="MS PGothic"/>
                <a:cs typeface="Calibri"/>
              </a:rPr>
              <a:t>By Phone</a:t>
            </a:r>
          </a:p>
          <a:p>
            <a:pPr>
              <a:lnSpc>
                <a:spcPts val="2000"/>
              </a:lnSpc>
            </a:pPr>
            <a:r>
              <a:rPr lang="en-US" sz="1900" spc="-60">
                <a:ea typeface="MS PGothic"/>
                <a:cs typeface="Calibri"/>
              </a:rPr>
              <a:t>Raise your hand by dialing *5 and you will be unmuted by the Facilitator. Then press *6 to speak.</a:t>
            </a:r>
          </a:p>
          <a:p>
            <a:pPr>
              <a:lnSpc>
                <a:spcPts val="2000"/>
              </a:lnSpc>
              <a:spcBef>
                <a:spcPts val="1300"/>
              </a:spcBef>
            </a:pPr>
            <a:r>
              <a:rPr lang="en-US" sz="1900" b="1" i="1" spc="-60">
                <a:ea typeface="MS PGothic"/>
                <a:cs typeface="Calibri"/>
              </a:rPr>
              <a:t>Please state your first name, EN name, and ask your question.​</a:t>
            </a:r>
          </a:p>
        </p:txBody>
      </p:sp>
    </p:spTree>
    <p:extLst>
      <p:ext uri="{BB962C8B-B14F-4D97-AF65-F5344CB8AC3E}">
        <p14:creationId xmlns:p14="http://schemas.microsoft.com/office/powerpoint/2010/main" val="2011881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8361C-B51E-8415-6677-287068B67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17F37-1632-C7E3-D244-0DF8EBF8B506}"/>
              </a:ext>
            </a:extLst>
          </p:cNvPr>
          <p:cNvSpPr>
            <a:spLocks noGrp="1"/>
          </p:cNvSpPr>
          <p:nvPr>
            <p:ph type="title"/>
          </p:nvPr>
        </p:nvSpPr>
        <p:spPr>
          <a:xfrm>
            <a:off x="612411" y="851296"/>
            <a:ext cx="11009611" cy="776288"/>
          </a:xfrm>
        </p:spPr>
        <p:txBody>
          <a:bodyPr/>
          <a:lstStyle/>
          <a:p>
            <a:r>
              <a:rPr lang="en-US"/>
              <a:t>EN Essentials Supplemental Training</a:t>
            </a:r>
          </a:p>
        </p:txBody>
      </p:sp>
      <p:sp>
        <p:nvSpPr>
          <p:cNvPr id="3" name="Text Placeholder 2">
            <a:extLst>
              <a:ext uri="{FF2B5EF4-FFF2-40B4-BE49-F238E27FC236}">
                <a16:creationId xmlns:a16="http://schemas.microsoft.com/office/drawing/2014/main" id="{A05E3129-97D3-0A6A-C1B7-667E79EC296C}"/>
              </a:ext>
            </a:extLst>
          </p:cNvPr>
          <p:cNvSpPr>
            <a:spLocks noGrp="1"/>
          </p:cNvSpPr>
          <p:nvPr>
            <p:ph type="body" sz="quarter" idx="11"/>
          </p:nvPr>
        </p:nvSpPr>
        <p:spPr>
          <a:xfrm>
            <a:off x="622300" y="1690688"/>
            <a:ext cx="9935830" cy="2679293"/>
          </a:xfrm>
        </p:spPr>
        <p:txBody>
          <a:bodyPr vert="horz" lIns="91440" tIns="45720" rIns="91440" bIns="45720" rtlCol="0" anchor="t">
            <a:normAutofit/>
          </a:bodyPr>
          <a:lstStyle/>
          <a:p>
            <a:r>
              <a:rPr lang="en-US"/>
              <a:t>Next Event: </a:t>
            </a:r>
            <a:r>
              <a:rPr lang="en-US" b="1"/>
              <a:t>April 15, 2026, 1 p.m. ET</a:t>
            </a:r>
          </a:p>
          <a:p>
            <a:r>
              <a:rPr lang="en-US"/>
              <a:t>Topic:  </a:t>
            </a:r>
            <a:r>
              <a:rPr lang="en-US" b="1"/>
              <a:t>EN Marketing - It’s All About Relationships</a:t>
            </a:r>
          </a:p>
          <a:p>
            <a:pPr lvl="1"/>
            <a:r>
              <a:rPr lang="en-US"/>
              <a:t>Both newer and seasoned ENs will discuss ways they engage with Ticketholders using a variety of marketing strategies, outreach to specific groups, and partnerships.  </a:t>
            </a:r>
          </a:p>
          <a:p>
            <a:pPr lvl="1"/>
            <a:r>
              <a:rPr lang="en-US"/>
              <a:t>Learn how organizations successfully “braid” an existing client base and other funding with Ticket to Work services to support successful outcomes.</a:t>
            </a:r>
          </a:p>
        </p:txBody>
      </p:sp>
      <p:sp>
        <p:nvSpPr>
          <p:cNvPr id="4" name="Slide Number Placeholder 3">
            <a:extLst>
              <a:ext uri="{FF2B5EF4-FFF2-40B4-BE49-F238E27FC236}">
                <a16:creationId xmlns:a16="http://schemas.microsoft.com/office/drawing/2014/main" id="{DAFB3D26-0A2B-434A-8AD9-A5F3C01137AA}"/>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32</a:t>
            </a:fld>
            <a:endParaRPr lang="en-US"/>
          </a:p>
        </p:txBody>
      </p:sp>
      <p:pic>
        <p:nvPicPr>
          <p:cNvPr id="5" name="Picture 4">
            <a:extLst>
              <a:ext uri="{FF2B5EF4-FFF2-40B4-BE49-F238E27FC236}">
                <a16:creationId xmlns:a16="http://schemas.microsoft.com/office/drawing/2014/main" id="{795AC728-5324-E2FF-A83B-F995904528E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1908" y="4749930"/>
            <a:ext cx="3940008" cy="596474"/>
          </a:xfrm>
          <a:prstGeom prst="rect">
            <a:avLst/>
          </a:prstGeom>
        </p:spPr>
      </p:pic>
    </p:spTree>
    <p:extLst>
      <p:ext uri="{BB962C8B-B14F-4D97-AF65-F5344CB8AC3E}">
        <p14:creationId xmlns:p14="http://schemas.microsoft.com/office/powerpoint/2010/main" val="3511058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1F76-B11A-AC9C-FE0A-2D59DDC13AB8}"/>
              </a:ext>
            </a:extLst>
          </p:cNvPr>
          <p:cNvSpPr>
            <a:spLocks noGrp="1"/>
          </p:cNvSpPr>
          <p:nvPr>
            <p:ph type="title"/>
          </p:nvPr>
        </p:nvSpPr>
        <p:spPr/>
        <p:txBody>
          <a:bodyPr/>
          <a:lstStyle/>
          <a:p>
            <a:r>
              <a:rPr lang="en-US"/>
              <a:t>Upcoming Events</a:t>
            </a:r>
          </a:p>
        </p:txBody>
      </p:sp>
      <p:sp>
        <p:nvSpPr>
          <p:cNvPr id="3" name="Text Placeholder 2">
            <a:extLst>
              <a:ext uri="{FF2B5EF4-FFF2-40B4-BE49-F238E27FC236}">
                <a16:creationId xmlns:a16="http://schemas.microsoft.com/office/drawing/2014/main" id="{9934F74B-7F43-5D76-C0B9-FED8D55A8F99}"/>
              </a:ext>
            </a:extLst>
          </p:cNvPr>
          <p:cNvSpPr>
            <a:spLocks noGrp="1"/>
          </p:cNvSpPr>
          <p:nvPr>
            <p:ph type="body" sz="quarter" idx="11"/>
          </p:nvPr>
        </p:nvSpPr>
        <p:spPr/>
        <p:txBody>
          <a:bodyPr vert="horz" lIns="91440" tIns="45720" rIns="91440" bIns="45720" rtlCol="0" anchor="t">
            <a:normAutofit fontScale="92500" lnSpcReduction="20000"/>
          </a:bodyPr>
          <a:lstStyle/>
          <a:p>
            <a:r>
              <a:rPr lang="en-US" sz="2600">
                <a:latin typeface="Calibri"/>
                <a:ea typeface="Calibri"/>
                <a:cs typeface="Calibri"/>
              </a:rPr>
              <a:t>March 25: WISE Webinar: What is Ticket to Work?</a:t>
            </a:r>
            <a:endParaRPr lang="en-US" sz="2600">
              <a:solidFill>
                <a:srgbClr val="00295B"/>
              </a:solidFill>
              <a:latin typeface="Calibri"/>
              <a:ea typeface="Calibri"/>
              <a:cs typeface="Calibri"/>
            </a:endParaRPr>
          </a:p>
          <a:p>
            <a:r>
              <a:rPr lang="en-US" sz="2600">
                <a:latin typeface="Calibri"/>
                <a:ea typeface="Calibri"/>
                <a:cs typeface="Calibri"/>
              </a:rPr>
              <a:t>April 14: All VR Call</a:t>
            </a:r>
          </a:p>
          <a:p>
            <a:r>
              <a:rPr lang="en-US" sz="2600">
                <a:latin typeface="Calibri"/>
                <a:ea typeface="Calibri"/>
                <a:cs typeface="Calibri"/>
              </a:rPr>
              <a:t>April 15: EN Essentials: EN Marketing - It’s All About Relationships</a:t>
            </a:r>
            <a:endParaRPr lang="en-US" sz="2600">
              <a:ea typeface="Calibri"/>
            </a:endParaRPr>
          </a:p>
          <a:p>
            <a:r>
              <a:rPr lang="en-US" sz="2600">
                <a:latin typeface="Calibri"/>
                <a:ea typeface="Calibri"/>
                <a:cs typeface="Calibri"/>
              </a:rPr>
              <a:t>April 22: WISE Webinar  </a:t>
            </a:r>
            <a:endParaRPr lang="en-US">
              <a:latin typeface="Calibri"/>
              <a:ea typeface="Calibri"/>
              <a:cs typeface="Calibri"/>
            </a:endParaRPr>
          </a:p>
          <a:p>
            <a:pPr marL="0" indent="0" fontAlgn="base">
              <a:spcBef>
                <a:spcPts val="1000"/>
              </a:spcBef>
              <a:buNone/>
            </a:pPr>
            <a:r>
              <a:rPr lang="en-US">
                <a:latin typeface="Calibri"/>
                <a:ea typeface="Calibri"/>
                <a:cs typeface="Calibri"/>
                <a:hlinkClick r:id="rId2"/>
              </a:rPr>
              <a:t>Calendar of Events | Ticket to Work</a:t>
            </a:r>
            <a:endParaRPr lang="en-US" u="sng">
              <a:latin typeface="Calibri"/>
              <a:ea typeface="Calibri"/>
              <a:cs typeface="Calibri"/>
            </a:endParaRPr>
          </a:p>
          <a:p>
            <a:pPr marL="0" indent="0" algn="ctr" fontAlgn="base">
              <a:buNone/>
            </a:pPr>
            <a:endParaRPr lang="en-US"/>
          </a:p>
          <a:p>
            <a:pPr marL="0" indent="0" fontAlgn="base">
              <a:buNone/>
            </a:pPr>
            <a:r>
              <a:rPr lang="en-US" sz="2100" i="1">
                <a:latin typeface="Calibri"/>
                <a:ea typeface="Calibri"/>
                <a:cs typeface="Calibri"/>
              </a:rPr>
              <a:t>The Ticket Program shares important information with service providers through GovDelivery messages, including Ticket Portal issues and outages. Please save this email address so that these messages do not go into your spam or junk email boxes: </a:t>
            </a:r>
            <a:r>
              <a:rPr lang="en-US" sz="2100" i="1">
                <a:latin typeface="Calibri"/>
                <a:ea typeface="Calibri"/>
                <a:cs typeface="Calibri"/>
                <a:hlinkClick r:id="rId3"/>
              </a:rPr>
              <a:t>TicketToWork@subscriptions.ssa.gov</a:t>
            </a:r>
            <a:r>
              <a:rPr lang="en-US" sz="2100" i="1">
                <a:latin typeface="Calibri"/>
                <a:ea typeface="Calibri"/>
                <a:cs typeface="Calibri"/>
              </a:rPr>
              <a:t>.</a:t>
            </a:r>
          </a:p>
          <a:p>
            <a:endParaRPr lang="en-US"/>
          </a:p>
        </p:txBody>
      </p:sp>
      <p:sp>
        <p:nvSpPr>
          <p:cNvPr id="4" name="Slide Number Placeholder 3">
            <a:extLst>
              <a:ext uri="{FF2B5EF4-FFF2-40B4-BE49-F238E27FC236}">
                <a16:creationId xmlns:a16="http://schemas.microsoft.com/office/drawing/2014/main" id="{114C4DFA-FDC9-1937-19D4-59E4192EBB1D}"/>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33</a:t>
            </a:fld>
            <a:endParaRPr lang="en-US"/>
          </a:p>
        </p:txBody>
      </p:sp>
      <p:pic>
        <p:nvPicPr>
          <p:cNvPr id="7" name="Picture Placeholder 6" descr="A person leaning over a laptop computer on a desk, about to write on a monthly calendar that is a transparent overlay on the photo.">
            <a:extLst>
              <a:ext uri="{FF2B5EF4-FFF2-40B4-BE49-F238E27FC236}">
                <a16:creationId xmlns:a16="http://schemas.microsoft.com/office/drawing/2014/main" id="{9C42AD92-99B6-E134-3935-7CC360FAB291}"/>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8109733" y="2126857"/>
            <a:ext cx="3481387" cy="3481388"/>
          </a:xfrm>
        </p:spPr>
      </p:pic>
    </p:spTree>
    <p:extLst>
      <p:ext uri="{BB962C8B-B14F-4D97-AF65-F5344CB8AC3E}">
        <p14:creationId xmlns:p14="http://schemas.microsoft.com/office/powerpoint/2010/main" val="80140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090DF-42C6-4248-E631-8F8720E9D88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68A15E-403B-DAB0-6228-5F6621471267}"/>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34</a:t>
            </a:fld>
            <a:endParaRPr lang="en-US"/>
          </a:p>
        </p:txBody>
      </p:sp>
      <p:sp>
        <p:nvSpPr>
          <p:cNvPr id="22" name="Title 1">
            <a:extLst>
              <a:ext uri="{FF2B5EF4-FFF2-40B4-BE49-F238E27FC236}">
                <a16:creationId xmlns:a16="http://schemas.microsoft.com/office/drawing/2014/main" id="{580604EA-1F06-1B80-91D0-58423F921E92}"/>
              </a:ext>
            </a:extLst>
          </p:cNvPr>
          <p:cNvSpPr>
            <a:spLocks noGrp="1"/>
          </p:cNvSpPr>
          <p:nvPr>
            <p:ph type="title"/>
          </p:nvPr>
        </p:nvSpPr>
        <p:spPr>
          <a:xfrm>
            <a:off x="600880" y="2137705"/>
            <a:ext cx="7371545" cy="719524"/>
          </a:xfrm>
        </p:spPr>
        <p:txBody>
          <a:bodyPr/>
          <a:lstStyle/>
          <a:p>
            <a:pPr fontAlgn="t"/>
            <a:r>
              <a:rPr lang="en-US" sz="4200" spc="-260"/>
              <a:t>Next Quarterly All EN Call:</a:t>
            </a:r>
          </a:p>
        </p:txBody>
      </p:sp>
      <p:sp>
        <p:nvSpPr>
          <p:cNvPr id="23" name="Text Placeholder 2">
            <a:extLst>
              <a:ext uri="{FF2B5EF4-FFF2-40B4-BE49-F238E27FC236}">
                <a16:creationId xmlns:a16="http://schemas.microsoft.com/office/drawing/2014/main" id="{498E5708-7EFF-6E7D-7398-50C01326E078}"/>
              </a:ext>
            </a:extLst>
          </p:cNvPr>
          <p:cNvSpPr>
            <a:spLocks noGrp="1"/>
          </p:cNvSpPr>
          <p:nvPr>
            <p:ph type="body" sz="quarter" idx="11"/>
          </p:nvPr>
        </p:nvSpPr>
        <p:spPr>
          <a:xfrm>
            <a:off x="600880" y="3157060"/>
            <a:ext cx="7246755" cy="2487061"/>
          </a:xfrm>
        </p:spPr>
        <p:txBody>
          <a:bodyPr>
            <a:noAutofit/>
          </a:bodyPr>
          <a:lstStyle/>
          <a:p>
            <a:pPr marL="0" indent="0">
              <a:buNone/>
            </a:pPr>
            <a:r>
              <a:rPr lang="en-US" sz="3600" b="1">
                <a:solidFill>
                  <a:schemeClr val="accent1"/>
                </a:solidFill>
              </a:rPr>
              <a:t>June 16, 2026, 1 p.m. ET</a:t>
            </a:r>
            <a:endParaRPr lang="en-US" sz="3600" b="1" i="1" spc="-80">
              <a:solidFill>
                <a:schemeClr val="accent1"/>
              </a:solidFill>
            </a:endParaRPr>
          </a:p>
          <a:p>
            <a:pPr marL="0" indent="0">
              <a:spcBef>
                <a:spcPts val="2000"/>
              </a:spcBef>
              <a:buNone/>
            </a:pPr>
            <a:r>
              <a:rPr lang="en-US" sz="2000">
                <a:solidFill>
                  <a:srgbClr val="00295B"/>
                </a:solidFill>
              </a:rPr>
              <a:t>Send topic suggestions for All EN Calls to</a:t>
            </a:r>
            <a:r>
              <a:rPr lang="en-US" sz="2000">
                <a:solidFill>
                  <a:srgbClr val="00285B"/>
                </a:solidFill>
              </a:rPr>
              <a:t>:</a:t>
            </a:r>
            <a:r>
              <a:rPr lang="en-US" sz="2000">
                <a:solidFill>
                  <a:srgbClr val="00295B"/>
                </a:solidFill>
              </a:rPr>
              <a:t> </a:t>
            </a:r>
            <a:r>
              <a:rPr lang="en-US" sz="2000">
                <a:hlinkClick r:id="rId2"/>
              </a:rPr>
              <a:t>ENOperations@ssa.gov</a:t>
            </a:r>
            <a:r>
              <a:rPr lang="en-US" sz="2000">
                <a:solidFill>
                  <a:srgbClr val="CF132D"/>
                </a:solidFill>
              </a:rPr>
              <a:t>.</a:t>
            </a:r>
            <a:r>
              <a:rPr lang="en-US" sz="2000">
                <a:solidFill>
                  <a:srgbClr val="00295B"/>
                </a:solidFill>
              </a:rPr>
              <a:t> </a:t>
            </a:r>
            <a:r>
              <a:rPr lang="en-US" sz="2000">
                <a:solidFill>
                  <a:srgbClr val="00285B"/>
                </a:solidFill>
              </a:rPr>
              <a:t>​</a:t>
            </a:r>
            <a:endParaRPr lang="en-US" sz="2000" i="1" spc="-80"/>
          </a:p>
          <a:p>
            <a:pPr marL="0" indent="0">
              <a:spcBef>
                <a:spcPts val="1500"/>
              </a:spcBef>
              <a:buNone/>
            </a:pPr>
            <a:r>
              <a:rPr lang="en-US" sz="3600" i="1" spc="-80"/>
              <a:t>Thank you for joining today’s call!</a:t>
            </a:r>
          </a:p>
        </p:txBody>
      </p:sp>
      <p:pic>
        <p:nvPicPr>
          <p:cNvPr id="8" name="Picture Placeholder 7" descr="A sign on a conference table that says, “Thank you for joining”.">
            <a:extLst>
              <a:ext uri="{FF2B5EF4-FFF2-40B4-BE49-F238E27FC236}">
                <a16:creationId xmlns:a16="http://schemas.microsoft.com/office/drawing/2014/main" id="{9AA8EE2B-015F-B999-5E16-6BF59EE7CFF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8109733" y="2126857"/>
            <a:ext cx="3481387" cy="3481388"/>
          </a:xfrm>
        </p:spPr>
      </p:pic>
      <p:cxnSp>
        <p:nvCxnSpPr>
          <p:cNvPr id="24" name="Straight Connector 23">
            <a:extLst>
              <a:ext uri="{FF2B5EF4-FFF2-40B4-BE49-F238E27FC236}">
                <a16:creationId xmlns:a16="http://schemas.microsoft.com/office/drawing/2014/main" id="{98FE6788-1B7E-12AE-A56D-B6D5FB19AABE}"/>
              </a:ext>
              <a:ext uri="{C183D7F6-B498-43B3-948B-1728B52AA6E4}">
                <adec:decorative xmlns:adec="http://schemas.microsoft.com/office/drawing/2017/decorative" val="1"/>
              </a:ext>
            </a:extLst>
          </p:cNvPr>
          <p:cNvCxnSpPr>
            <a:cxnSpLocks/>
          </p:cNvCxnSpPr>
          <p:nvPr/>
        </p:nvCxnSpPr>
        <p:spPr>
          <a:xfrm>
            <a:off x="729205" y="3058994"/>
            <a:ext cx="49493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FD682BC-693B-EB42-D9BB-A7B5B011177C}"/>
              </a:ext>
              <a:ext uri="{C183D7F6-B498-43B3-948B-1728B52AA6E4}">
                <adec:decorative xmlns:adec="http://schemas.microsoft.com/office/drawing/2017/decorative" val="1"/>
              </a:ext>
            </a:extLst>
          </p:cNvPr>
          <p:cNvCxnSpPr>
            <a:cxnSpLocks/>
          </p:cNvCxnSpPr>
          <p:nvPr/>
        </p:nvCxnSpPr>
        <p:spPr>
          <a:xfrm>
            <a:off x="729205" y="3905931"/>
            <a:ext cx="494932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389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BAC0-CDA8-0206-3B44-AE78CF3C7087}"/>
              </a:ext>
            </a:extLst>
          </p:cNvPr>
          <p:cNvSpPr>
            <a:spLocks noGrp="1"/>
          </p:cNvSpPr>
          <p:nvPr>
            <p:ph type="title"/>
          </p:nvPr>
        </p:nvSpPr>
        <p:spPr>
          <a:xfrm>
            <a:off x="612411" y="851296"/>
            <a:ext cx="11009611" cy="776288"/>
          </a:xfrm>
        </p:spPr>
        <p:txBody>
          <a:bodyPr/>
          <a:lstStyle/>
          <a:p>
            <a:r>
              <a:rPr lang="en-US"/>
              <a:t>Meeting Logistics Continued</a:t>
            </a:r>
          </a:p>
        </p:txBody>
      </p:sp>
      <p:sp>
        <p:nvSpPr>
          <p:cNvPr id="3" name="Text Placeholder 2">
            <a:extLst>
              <a:ext uri="{FF2B5EF4-FFF2-40B4-BE49-F238E27FC236}">
                <a16:creationId xmlns:a16="http://schemas.microsoft.com/office/drawing/2014/main" id="{94291F49-D056-49B9-AD9C-986861C850BF}"/>
              </a:ext>
            </a:extLst>
          </p:cNvPr>
          <p:cNvSpPr>
            <a:spLocks noGrp="1"/>
          </p:cNvSpPr>
          <p:nvPr>
            <p:ph type="body" sz="quarter" idx="11"/>
          </p:nvPr>
        </p:nvSpPr>
        <p:spPr>
          <a:xfrm>
            <a:off x="622300" y="1690688"/>
            <a:ext cx="9922237" cy="4849008"/>
          </a:xfrm>
        </p:spPr>
        <p:txBody>
          <a:bodyPr>
            <a:noAutofit/>
          </a:bodyPr>
          <a:lstStyle/>
          <a:p>
            <a:pPr>
              <a:lnSpc>
                <a:spcPct val="90000"/>
              </a:lnSpc>
              <a:spcAft>
                <a:spcPts val="700"/>
              </a:spcAft>
            </a:pPr>
            <a:r>
              <a:rPr lang="en-US"/>
              <a:t>Please feel free to ask a question in the MS Teams chat section.​</a:t>
            </a:r>
          </a:p>
          <a:p>
            <a:pPr>
              <a:lnSpc>
                <a:spcPct val="90000"/>
              </a:lnSpc>
              <a:spcAft>
                <a:spcPts val="700"/>
              </a:spcAft>
            </a:pPr>
            <a:r>
              <a:rPr lang="en-US"/>
              <a:t>There will be a live Q &amp; A session during today’s call. </a:t>
            </a:r>
          </a:p>
          <a:p>
            <a:pPr lvl="1">
              <a:lnSpc>
                <a:spcPct val="90000"/>
              </a:lnSpc>
              <a:spcAft>
                <a:spcPts val="700"/>
              </a:spcAft>
            </a:pPr>
            <a:r>
              <a:rPr lang="en-US"/>
              <a:t>If joining via phone and you wish to ask a question: </a:t>
            </a:r>
          </a:p>
          <a:p>
            <a:pPr lvl="2">
              <a:lnSpc>
                <a:spcPct val="90000"/>
              </a:lnSpc>
              <a:spcAft>
                <a:spcPts val="700"/>
              </a:spcAft>
            </a:pPr>
            <a:r>
              <a:rPr lang="en-US"/>
              <a:t>Raise your hand using *5, and you will be unmuted by the Facilitator. </a:t>
            </a:r>
          </a:p>
          <a:p>
            <a:pPr lvl="2">
              <a:lnSpc>
                <a:spcPct val="90000"/>
              </a:lnSpc>
              <a:spcAft>
                <a:spcPts val="700"/>
              </a:spcAft>
            </a:pPr>
            <a:r>
              <a:rPr lang="en-US"/>
              <a:t>Then press *6 to speak.</a:t>
            </a:r>
          </a:p>
          <a:p>
            <a:pPr lvl="1">
              <a:lnSpc>
                <a:spcPct val="90000"/>
              </a:lnSpc>
              <a:spcAft>
                <a:spcPts val="700"/>
              </a:spcAft>
            </a:pPr>
            <a:r>
              <a:rPr lang="en-US"/>
              <a:t>If joining via MS Teams and you wish to ask a question aloud:</a:t>
            </a:r>
          </a:p>
          <a:p>
            <a:pPr lvl="2">
              <a:lnSpc>
                <a:spcPct val="90000"/>
              </a:lnSpc>
              <a:spcAft>
                <a:spcPts val="700"/>
              </a:spcAft>
            </a:pPr>
            <a:r>
              <a:rPr lang="en-US"/>
              <a:t>Raise your hand and your mic will be unmuted upon by the Facilitator. </a:t>
            </a:r>
          </a:p>
          <a:p>
            <a:pPr lvl="2">
              <a:lnSpc>
                <a:spcPct val="90000"/>
              </a:lnSpc>
              <a:spcAft>
                <a:spcPts val="700"/>
              </a:spcAft>
            </a:pPr>
            <a:r>
              <a:rPr lang="en-US"/>
              <a:t>Please limit questions to one per participant. Additional questions or comments can be sent to </a:t>
            </a:r>
            <a:r>
              <a:rPr lang="en-US">
                <a:hlinkClick r:id="rId2"/>
              </a:rPr>
              <a:t>ENOperations@ssa.gov</a:t>
            </a:r>
            <a:r>
              <a:rPr lang="en-US"/>
              <a:t>. </a:t>
            </a:r>
          </a:p>
          <a:p>
            <a:pPr lvl="3">
              <a:lnSpc>
                <a:spcPct val="90000"/>
              </a:lnSpc>
              <a:spcAft>
                <a:spcPts val="700"/>
              </a:spcAft>
            </a:pPr>
            <a:r>
              <a:rPr lang="en-US"/>
              <a:t>Those questions not answered during the live event will be forwarded to the appropriate panelists for response.</a:t>
            </a:r>
          </a:p>
          <a:p>
            <a:pPr marL="276225" lvl="1" indent="0">
              <a:lnSpc>
                <a:spcPct val="90000"/>
              </a:lnSpc>
              <a:spcBef>
                <a:spcPts val="600"/>
              </a:spcBef>
              <a:spcAft>
                <a:spcPts val="700"/>
              </a:spcAft>
              <a:buNone/>
            </a:pPr>
            <a:r>
              <a:rPr lang="en-US" b="1" i="1">
                <a:latin typeface="+mn-lt"/>
              </a:rPr>
              <a:t>Thank you in advance for your participation!​</a:t>
            </a:r>
          </a:p>
        </p:txBody>
      </p:sp>
      <p:sp>
        <p:nvSpPr>
          <p:cNvPr id="4" name="Slide Number Placeholder 3">
            <a:extLst>
              <a:ext uri="{FF2B5EF4-FFF2-40B4-BE49-F238E27FC236}">
                <a16:creationId xmlns:a16="http://schemas.microsoft.com/office/drawing/2014/main" id="{D3C92B52-0F78-47DC-B75C-D30BFCB70F72}"/>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4</a:t>
            </a:fld>
            <a:endParaRPr lang="en-US"/>
          </a:p>
        </p:txBody>
      </p:sp>
    </p:spTree>
    <p:extLst>
      <p:ext uri="{BB962C8B-B14F-4D97-AF65-F5344CB8AC3E}">
        <p14:creationId xmlns:p14="http://schemas.microsoft.com/office/powerpoint/2010/main" val="262058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66ED8-5EAD-3DBB-2DFA-AFA3B8646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74053-5533-4426-1748-7523E787CE5B}"/>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4A30C424-B4CE-3141-A829-FBBCED1B7579}"/>
              </a:ext>
            </a:extLst>
          </p:cNvPr>
          <p:cNvSpPr>
            <a:spLocks noGrp="1"/>
          </p:cNvSpPr>
          <p:nvPr>
            <p:ph type="body" sz="quarter" idx="11"/>
          </p:nvPr>
        </p:nvSpPr>
        <p:spPr>
          <a:xfrm>
            <a:off x="621662" y="1689937"/>
            <a:ext cx="7260697" cy="4815035"/>
          </a:xfrm>
        </p:spPr>
        <p:txBody>
          <a:bodyPr vert="horz" lIns="91440" tIns="45720" rIns="91440" bIns="45720" rtlCol="0" anchor="t">
            <a:noAutofit/>
          </a:bodyPr>
          <a:lstStyle/>
          <a:p>
            <a:pPr fontAlgn="base"/>
            <a:r>
              <a:rPr lang="en-US" sz="2100">
                <a:latin typeface="Calibri"/>
                <a:ea typeface="Calibri"/>
                <a:cs typeface="Calibri"/>
              </a:rPr>
              <a:t>Welcome, Meeting Logistics, Agenda Review – ​</a:t>
            </a:r>
            <a:r>
              <a:rPr lang="en-US" sz="2100" b="1">
                <a:latin typeface="Calibri"/>
                <a:ea typeface="Calibri"/>
                <a:cs typeface="Calibri"/>
              </a:rPr>
              <a:t>Derek Shields</a:t>
            </a:r>
            <a:r>
              <a:rPr lang="en-US" sz="2100">
                <a:latin typeface="Calibri"/>
                <a:ea typeface="Calibri"/>
                <a:cs typeface="Calibri"/>
              </a:rPr>
              <a:t>​</a:t>
            </a:r>
          </a:p>
          <a:p>
            <a:pPr fontAlgn="base"/>
            <a:r>
              <a:rPr lang="en-US" sz="2100">
                <a:latin typeface="Calibri"/>
                <a:ea typeface="Calibri"/>
                <a:cs typeface="Calibri"/>
              </a:rPr>
              <a:t>Suitability Updates – </a:t>
            </a:r>
            <a:r>
              <a:rPr lang="en-US" sz="2100" b="1">
                <a:latin typeface="Calibri"/>
                <a:ea typeface="Calibri"/>
                <a:cs typeface="Calibri"/>
              </a:rPr>
              <a:t>Vernon Collins</a:t>
            </a:r>
          </a:p>
          <a:p>
            <a:r>
              <a:rPr lang="en-US" sz="2100" i="1">
                <a:latin typeface="Calibri"/>
                <a:ea typeface="Calibri"/>
                <a:cs typeface="Calibri"/>
              </a:rPr>
              <a:t>Question and Answer Session 1</a:t>
            </a:r>
          </a:p>
          <a:p>
            <a:r>
              <a:rPr lang="en-US" sz="2100">
                <a:latin typeface="Calibri"/>
                <a:ea typeface="Calibri"/>
                <a:cs typeface="Calibri"/>
              </a:rPr>
              <a:t>Employer EN Model and EN Site Visits  – </a:t>
            </a:r>
            <a:r>
              <a:rPr lang="en-US" sz="2100" b="1">
                <a:latin typeface="Calibri"/>
                <a:ea typeface="Calibri"/>
                <a:cs typeface="Calibri"/>
              </a:rPr>
              <a:t> Patrice McLean</a:t>
            </a:r>
            <a:endParaRPr lang="en-US"/>
          </a:p>
          <a:p>
            <a:r>
              <a:rPr lang="en-US" sz="2100">
                <a:latin typeface="Calibri"/>
                <a:ea typeface="Calibri"/>
                <a:cs typeface="Calibri"/>
              </a:rPr>
              <a:t>Ticket to Work Survey </a:t>
            </a:r>
            <a:r>
              <a:rPr lang="en-US" sz="2100" b="1">
                <a:latin typeface="Calibri"/>
                <a:ea typeface="Calibri"/>
                <a:cs typeface="Calibri"/>
              </a:rPr>
              <a:t>– Ellie Stinnett</a:t>
            </a:r>
          </a:p>
          <a:p>
            <a:pPr fontAlgn="base"/>
            <a:r>
              <a:rPr lang="en-US" sz="2100">
                <a:latin typeface="Calibri"/>
                <a:ea typeface="Calibri"/>
                <a:cs typeface="Calibri"/>
              </a:rPr>
              <a:t>Social Security Updates – </a:t>
            </a:r>
            <a:r>
              <a:rPr lang="en-US" sz="2100" b="1">
                <a:latin typeface="Calibri"/>
                <a:ea typeface="Calibri"/>
                <a:cs typeface="Calibri"/>
              </a:rPr>
              <a:t>Erinn Weidman</a:t>
            </a:r>
            <a:r>
              <a:rPr lang="en-US" sz="2100">
                <a:latin typeface="Calibri"/>
                <a:ea typeface="Calibri"/>
                <a:cs typeface="Calibri"/>
              </a:rPr>
              <a:t>​</a:t>
            </a:r>
          </a:p>
          <a:p>
            <a:pPr fontAlgn="base"/>
            <a:r>
              <a:rPr lang="en-US" sz="2100">
                <a:latin typeface="Calibri"/>
                <a:ea typeface="Calibri"/>
                <a:cs typeface="Calibri"/>
              </a:rPr>
              <a:t>Communications and Outreach Update – ​</a:t>
            </a:r>
            <a:r>
              <a:rPr lang="en-US" sz="2100" b="1">
                <a:latin typeface="Calibri"/>
                <a:ea typeface="Calibri"/>
                <a:cs typeface="Calibri"/>
              </a:rPr>
              <a:t>Jayme Pendergraft</a:t>
            </a:r>
            <a:r>
              <a:rPr lang="en-US" sz="2100">
                <a:latin typeface="Calibri"/>
                <a:ea typeface="Calibri"/>
                <a:cs typeface="Calibri"/>
              </a:rPr>
              <a:t>​</a:t>
            </a:r>
          </a:p>
          <a:p>
            <a:pPr fontAlgn="base"/>
            <a:r>
              <a:rPr lang="en-US" sz="2100" i="1">
                <a:latin typeface="Calibri"/>
                <a:ea typeface="Calibri"/>
                <a:cs typeface="Calibri"/>
              </a:rPr>
              <a:t>Question and Answer Session  2</a:t>
            </a:r>
          </a:p>
          <a:p>
            <a:endParaRPr lang="en-US" sz="2100"/>
          </a:p>
        </p:txBody>
      </p:sp>
      <p:sp>
        <p:nvSpPr>
          <p:cNvPr id="4" name="Slide Number Placeholder 3">
            <a:extLst>
              <a:ext uri="{FF2B5EF4-FFF2-40B4-BE49-F238E27FC236}">
                <a16:creationId xmlns:a16="http://schemas.microsoft.com/office/drawing/2014/main" id="{33E36DCE-5598-0BA0-78FD-D515B719DF90}"/>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5</a:t>
            </a:fld>
            <a:endParaRPr lang="en-US"/>
          </a:p>
        </p:txBody>
      </p:sp>
      <p:pic>
        <p:nvPicPr>
          <p:cNvPr id="7" name="Picture Placeholder 6" descr="A graphic with various business icons and the word Agenda in the center.">
            <a:extLst>
              <a:ext uri="{FF2B5EF4-FFF2-40B4-BE49-F238E27FC236}">
                <a16:creationId xmlns:a16="http://schemas.microsoft.com/office/drawing/2014/main" id="{A0A2A3F1-37E8-DFBE-F347-AC9234FB3F5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8109733" y="2126857"/>
            <a:ext cx="3481387" cy="3481388"/>
          </a:xfrm>
        </p:spPr>
      </p:pic>
    </p:spTree>
    <p:extLst>
      <p:ext uri="{BB962C8B-B14F-4D97-AF65-F5344CB8AC3E}">
        <p14:creationId xmlns:p14="http://schemas.microsoft.com/office/powerpoint/2010/main" val="252246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72E03-9960-0B9D-5CBF-4E7083128C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4C8FB-7E6D-E4F5-17C6-FBCA9430884D}"/>
              </a:ext>
            </a:extLst>
          </p:cNvPr>
          <p:cNvSpPr>
            <a:spLocks noGrp="1"/>
          </p:cNvSpPr>
          <p:nvPr>
            <p:ph type="title"/>
          </p:nvPr>
        </p:nvSpPr>
        <p:spPr/>
        <p:txBody>
          <a:bodyPr/>
          <a:lstStyle/>
          <a:p>
            <a:r>
              <a:rPr lang="en-US"/>
              <a:t>Welcome to New ENs</a:t>
            </a:r>
          </a:p>
        </p:txBody>
      </p:sp>
      <p:sp>
        <p:nvSpPr>
          <p:cNvPr id="3" name="Text Placeholder 2">
            <a:extLst>
              <a:ext uri="{FF2B5EF4-FFF2-40B4-BE49-F238E27FC236}">
                <a16:creationId xmlns:a16="http://schemas.microsoft.com/office/drawing/2014/main" id="{A879558C-8E52-249B-8453-A985F46D3F6A}"/>
              </a:ext>
            </a:extLst>
          </p:cNvPr>
          <p:cNvSpPr>
            <a:spLocks noGrp="1"/>
          </p:cNvSpPr>
          <p:nvPr>
            <p:ph type="body" sz="quarter" idx="11"/>
          </p:nvPr>
        </p:nvSpPr>
        <p:spPr>
          <a:xfrm>
            <a:off x="621662" y="1689937"/>
            <a:ext cx="7283847" cy="4768736"/>
          </a:xfrm>
        </p:spPr>
        <p:txBody>
          <a:bodyPr vert="horz" lIns="91440" tIns="45720" rIns="91440" bIns="45720" rtlCol="0" anchor="t">
            <a:noAutofit/>
          </a:bodyPr>
          <a:lstStyle/>
          <a:p>
            <a:pPr fontAlgn="base">
              <a:spcAft>
                <a:spcPts val="600"/>
              </a:spcAft>
            </a:pPr>
            <a:r>
              <a:rPr lang="en-US" sz="2100">
                <a:latin typeface="Calibri"/>
                <a:ea typeface="Calibri"/>
                <a:cs typeface="Calibri"/>
              </a:rPr>
              <a:t>Weave Solutions LLC - NV</a:t>
            </a:r>
          </a:p>
          <a:p>
            <a:pPr fontAlgn="base">
              <a:spcAft>
                <a:spcPts val="600"/>
              </a:spcAft>
            </a:pPr>
            <a:r>
              <a:rPr lang="en-US" sz="2100">
                <a:latin typeface="Calibri"/>
                <a:ea typeface="Calibri"/>
                <a:cs typeface="Calibri"/>
              </a:rPr>
              <a:t>Jewish Family Services of Washtenaw County Inc. – OH</a:t>
            </a:r>
          </a:p>
          <a:p>
            <a:pPr fontAlgn="base">
              <a:spcAft>
                <a:spcPts val="600"/>
              </a:spcAft>
            </a:pPr>
            <a:r>
              <a:rPr lang="en-US" sz="2100" err="1">
                <a:latin typeface="Calibri"/>
                <a:ea typeface="Calibri"/>
                <a:cs typeface="Calibri"/>
              </a:rPr>
              <a:t>NewView</a:t>
            </a:r>
            <a:r>
              <a:rPr lang="en-US" sz="2100">
                <a:latin typeface="Calibri"/>
                <a:ea typeface="Calibri"/>
                <a:cs typeface="Calibri"/>
              </a:rPr>
              <a:t> Oklahoma –  OK</a:t>
            </a:r>
          </a:p>
          <a:p>
            <a:pPr fontAlgn="base">
              <a:spcAft>
                <a:spcPts val="600"/>
              </a:spcAft>
            </a:pPr>
            <a:r>
              <a:rPr lang="en-US" sz="2100">
                <a:latin typeface="Calibri"/>
                <a:ea typeface="Calibri"/>
                <a:cs typeface="Calibri"/>
              </a:rPr>
              <a:t>Eagle Rehabilitation Services Inc. – MD</a:t>
            </a:r>
          </a:p>
          <a:p>
            <a:pPr fontAlgn="base">
              <a:spcAft>
                <a:spcPts val="600"/>
              </a:spcAft>
            </a:pPr>
            <a:r>
              <a:rPr lang="en-US" sz="2100">
                <a:latin typeface="Calibri"/>
                <a:ea typeface="Calibri"/>
                <a:cs typeface="Calibri"/>
              </a:rPr>
              <a:t>Land of Goods LLC – FL</a:t>
            </a:r>
          </a:p>
          <a:p>
            <a:pPr fontAlgn="base">
              <a:spcAft>
                <a:spcPts val="600"/>
              </a:spcAft>
            </a:pPr>
            <a:r>
              <a:rPr lang="en-US" sz="2100">
                <a:latin typeface="Calibri"/>
                <a:ea typeface="Calibri"/>
                <a:cs typeface="Calibri"/>
              </a:rPr>
              <a:t>Diverse Paths &amp; Solutions LLC – WI</a:t>
            </a:r>
          </a:p>
          <a:p>
            <a:pPr fontAlgn="base">
              <a:spcAft>
                <a:spcPts val="600"/>
              </a:spcAft>
            </a:pPr>
            <a:r>
              <a:rPr lang="en-US" sz="2100">
                <a:latin typeface="Calibri"/>
                <a:ea typeface="Calibri"/>
                <a:cs typeface="Calibri"/>
              </a:rPr>
              <a:t>Abundant Life Employment Services LLC – ID</a:t>
            </a:r>
          </a:p>
          <a:p>
            <a:pPr fontAlgn="base">
              <a:spcAft>
                <a:spcPts val="600"/>
              </a:spcAft>
            </a:pPr>
            <a:r>
              <a:rPr lang="en-US" sz="2100">
                <a:latin typeface="Calibri"/>
                <a:ea typeface="Calibri"/>
                <a:cs typeface="Calibri"/>
              </a:rPr>
              <a:t>2</a:t>
            </a:r>
            <a:r>
              <a:rPr lang="en-US" sz="2100" baseline="30000">
                <a:latin typeface="Calibri"/>
                <a:ea typeface="Calibri"/>
                <a:cs typeface="Calibri"/>
              </a:rPr>
              <a:t>nd</a:t>
            </a:r>
            <a:r>
              <a:rPr lang="en-US" sz="2100">
                <a:latin typeface="Calibri"/>
                <a:ea typeface="Calibri"/>
                <a:cs typeface="Calibri"/>
              </a:rPr>
              <a:t> Chance at Living – TN</a:t>
            </a:r>
          </a:p>
          <a:p>
            <a:pPr>
              <a:spcAft>
                <a:spcPts val="600"/>
              </a:spcAft>
            </a:pPr>
            <a:r>
              <a:rPr lang="en-US" sz="2100">
                <a:latin typeface="Calibri"/>
                <a:ea typeface="Calibri"/>
                <a:cs typeface="Calibri"/>
              </a:rPr>
              <a:t>Talento Hispano Solutions LLC – FL</a:t>
            </a:r>
            <a:endParaRPr lang="en-US" sz="2100">
              <a:ea typeface="Calibri"/>
            </a:endParaRPr>
          </a:p>
          <a:p>
            <a:pPr>
              <a:spcAft>
                <a:spcPts val="600"/>
              </a:spcAft>
            </a:pPr>
            <a:r>
              <a:rPr lang="en-US" sz="2100">
                <a:latin typeface="Calibri"/>
                <a:ea typeface="Calibri"/>
                <a:cs typeface="Calibri"/>
              </a:rPr>
              <a:t>Mountain Employment Training LLC - CO</a:t>
            </a:r>
            <a:endParaRPr lang="en-US" sz="2100">
              <a:ea typeface="Calibri"/>
            </a:endParaRPr>
          </a:p>
          <a:p>
            <a:pPr fontAlgn="base">
              <a:spcAft>
                <a:spcPts val="600"/>
              </a:spcAft>
            </a:pPr>
            <a:endParaRPr lang="en-US" sz="2100">
              <a:ea typeface="Calibri" panose="020F0502020204030204" pitchFamily="34" charset="0"/>
            </a:endParaRPr>
          </a:p>
          <a:p>
            <a:pPr>
              <a:spcAft>
                <a:spcPts val="600"/>
              </a:spcAft>
            </a:pPr>
            <a:endParaRPr lang="en-US" sz="2100">
              <a:ea typeface="Calibri" panose="020F0502020204030204" pitchFamily="34" charset="0"/>
            </a:endParaRPr>
          </a:p>
        </p:txBody>
      </p:sp>
      <p:sp>
        <p:nvSpPr>
          <p:cNvPr id="4" name="Slide Number Placeholder 3">
            <a:extLst>
              <a:ext uri="{FF2B5EF4-FFF2-40B4-BE49-F238E27FC236}">
                <a16:creationId xmlns:a16="http://schemas.microsoft.com/office/drawing/2014/main" id="{5B4F5A49-4842-DEB2-360E-EB9C2A04344D}"/>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6</a:t>
            </a:fld>
            <a:endParaRPr lang="en-US"/>
          </a:p>
        </p:txBody>
      </p:sp>
      <p:pic>
        <p:nvPicPr>
          <p:cNvPr id="8" name="Picture Placeholder 7" descr="A group of hands holding a sign that says, “Welcome Aboard”.">
            <a:extLst>
              <a:ext uri="{FF2B5EF4-FFF2-40B4-BE49-F238E27FC236}">
                <a16:creationId xmlns:a16="http://schemas.microsoft.com/office/drawing/2014/main" id="{5ED60DCB-6873-B3B0-16C0-1663B5EDA70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52127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4ABB5-8FB0-2FD9-0390-D20783780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1D1ED-7600-6483-9623-3FF8A9376304}"/>
              </a:ext>
            </a:extLst>
          </p:cNvPr>
          <p:cNvSpPr>
            <a:spLocks noGrp="1"/>
          </p:cNvSpPr>
          <p:nvPr>
            <p:ph type="title"/>
          </p:nvPr>
        </p:nvSpPr>
        <p:spPr>
          <a:xfrm>
            <a:off x="1922463" y="2301875"/>
            <a:ext cx="8291512" cy="2254250"/>
          </a:xfrm>
        </p:spPr>
        <p:txBody>
          <a:bodyPr>
            <a:noAutofit/>
          </a:bodyPr>
          <a:lstStyle/>
          <a:p>
            <a:r>
              <a:rPr lang="en-US">
                <a:latin typeface="Arial Black"/>
              </a:rPr>
              <a:t>Suitability Updates</a:t>
            </a:r>
          </a:p>
        </p:txBody>
      </p:sp>
      <p:sp>
        <p:nvSpPr>
          <p:cNvPr id="3" name="Slide Number Placeholder 2">
            <a:extLst>
              <a:ext uri="{FF2B5EF4-FFF2-40B4-BE49-F238E27FC236}">
                <a16:creationId xmlns:a16="http://schemas.microsoft.com/office/drawing/2014/main" id="{1B4D57F5-F3DA-17AC-0A00-425AEF04C21F}"/>
              </a:ext>
              <a:ext uri="{C183D7F6-B498-43B3-948B-1728B52AA6E4}">
                <adec:decorative xmlns:adec="http://schemas.microsoft.com/office/drawing/2017/decorative" val="1"/>
              </a:ext>
            </a:extLst>
          </p:cNvPr>
          <p:cNvSpPr>
            <a:spLocks noGrp="1"/>
          </p:cNvSpPr>
          <p:nvPr>
            <p:ph type="sldNum" sz="quarter" idx="4"/>
          </p:nvPr>
        </p:nvSpPr>
        <p:spPr>
          <a:xfrm>
            <a:off x="11622023" y="116572"/>
            <a:ext cx="544577" cy="339558"/>
          </a:xfrm>
        </p:spPr>
        <p:txBody>
          <a:bodyPr/>
          <a:lstStyle/>
          <a:p>
            <a:fld id="{19B51A1E-902D-48AF-9020-955120F399B6}" type="slidenum">
              <a:rPr lang="en-US" smtClean="0"/>
              <a:pPr/>
              <a:t>7</a:t>
            </a:fld>
            <a:endParaRPr lang="en-US"/>
          </a:p>
        </p:txBody>
      </p:sp>
      <p:sp>
        <p:nvSpPr>
          <p:cNvPr id="4" name="Subtitle 6">
            <a:extLst>
              <a:ext uri="{FF2B5EF4-FFF2-40B4-BE49-F238E27FC236}">
                <a16:creationId xmlns:a16="http://schemas.microsoft.com/office/drawing/2014/main" id="{F11D7327-A00C-943E-75FD-3D457D1BE98A}"/>
              </a:ext>
              <a:ext uri="{C183D7F6-B498-43B3-948B-1728B52AA6E4}">
                <adec:decorative xmlns:adec="http://schemas.microsoft.com/office/drawing/2017/decorative" val="0"/>
              </a:ext>
            </a:extLst>
          </p:cNvPr>
          <p:cNvSpPr txBox="1">
            <a:spLocks/>
          </p:cNvSpPr>
          <p:nvPr/>
        </p:nvSpPr>
        <p:spPr>
          <a:xfrm>
            <a:off x="428625" y="3932043"/>
            <a:ext cx="11334750" cy="456655"/>
          </a:xfrm>
          <a:prstGeom prst="rect">
            <a:avLst/>
          </a:prstGeom>
        </p:spPr>
        <p:txBody>
          <a:bodyPr vert="horz" lIns="91440" tIns="45720" rIns="91440" bIns="45720" rtlCol="0" anchor="t">
            <a:noAutofit/>
          </a:bodyPr>
          <a:lstStyle>
            <a:lvl1pPr marL="266700"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1pPr>
            <a:lvl2pPr marL="542925" indent="-276225"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2pPr>
            <a:lvl3pPr marL="809625" indent="-266700" algn="l" defTabSz="914400" rtl="0" eaLnBrk="1" latinLnBrk="0" hangingPunct="1">
              <a:lnSpc>
                <a:spcPct val="100000"/>
              </a:lnSpc>
              <a:spcBef>
                <a:spcPts val="0"/>
              </a:spcBef>
              <a:spcAft>
                <a:spcPts val="1200"/>
              </a:spcAft>
              <a:buFont typeface="Courier New" panose="02070309020205020404" pitchFamily="49" charset="0"/>
              <a:buChar char="o"/>
              <a:defRPr sz="2200" b="0" i="0" kern="1200" spc="-50" baseline="0">
                <a:solidFill>
                  <a:schemeClr val="tx2"/>
                </a:solidFill>
                <a:latin typeface="Calibri" panose="020F0502020204030204" pitchFamily="34" charset="0"/>
                <a:ea typeface="+mn-ea"/>
                <a:cs typeface="Calibri" panose="020F0502020204030204" pitchFamily="34" charset="0"/>
              </a:defRPr>
            </a:lvl3pPr>
            <a:lvl4pPr marL="1076325"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300"/>
              </a:spcAft>
              <a:buNone/>
            </a:pPr>
            <a:r>
              <a:rPr lang="en-US" sz="1800" b="1" i="1" dirty="0">
                <a:solidFill>
                  <a:schemeClr val="accent1"/>
                </a:solidFill>
                <a:latin typeface="+mn-lt"/>
                <a:cs typeface="Calibri"/>
              </a:rPr>
              <a:t>Vernon Collins</a:t>
            </a:r>
            <a:r>
              <a:rPr lang="en-US" sz="1800" i="1" dirty="0">
                <a:solidFill>
                  <a:schemeClr val="accent1"/>
                </a:solidFill>
                <a:latin typeface="+mn-lt"/>
                <a:cs typeface="Calibri"/>
              </a:rPr>
              <a:t>, Supervisory Personnel Security Specialist</a:t>
            </a:r>
            <a:r>
              <a:rPr lang="en-US" sz="1800" i="1" dirty="0">
                <a:solidFill>
                  <a:schemeClr val="accent1"/>
                </a:solidFill>
                <a:latin typeface="Calibri"/>
                <a:ea typeface="Calibri"/>
                <a:cs typeface="Calibri"/>
              </a:rPr>
              <a:t>, Social Security Administration</a:t>
            </a:r>
          </a:p>
        </p:txBody>
      </p:sp>
    </p:spTree>
    <p:extLst>
      <p:ext uri="{BB962C8B-B14F-4D97-AF65-F5344CB8AC3E}">
        <p14:creationId xmlns:p14="http://schemas.microsoft.com/office/powerpoint/2010/main" val="2774127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ADA9-69E9-A321-5B86-4350D4623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92E40-1E8E-62DC-06FD-224605DD9B1F}"/>
              </a:ext>
            </a:extLst>
          </p:cNvPr>
          <p:cNvSpPr>
            <a:spLocks noGrp="1"/>
          </p:cNvSpPr>
          <p:nvPr>
            <p:ph type="title"/>
          </p:nvPr>
        </p:nvSpPr>
        <p:spPr/>
        <p:txBody>
          <a:bodyPr/>
          <a:lstStyle/>
          <a:p>
            <a:r>
              <a:rPr lang="en-US"/>
              <a:t>Employment Network Contractor Suitability Submission Process Updates</a:t>
            </a:r>
          </a:p>
        </p:txBody>
      </p:sp>
      <p:sp>
        <p:nvSpPr>
          <p:cNvPr id="3" name="Text Placeholder 2">
            <a:extLst>
              <a:ext uri="{FF2B5EF4-FFF2-40B4-BE49-F238E27FC236}">
                <a16:creationId xmlns:a16="http://schemas.microsoft.com/office/drawing/2014/main" id="{A1AF5000-8744-12CE-9843-71FF4DDD8C33}"/>
              </a:ext>
            </a:extLst>
          </p:cNvPr>
          <p:cNvSpPr>
            <a:spLocks noGrp="1"/>
          </p:cNvSpPr>
          <p:nvPr>
            <p:ph type="body" sz="quarter" idx="11"/>
          </p:nvPr>
        </p:nvSpPr>
        <p:spPr>
          <a:xfrm>
            <a:off x="637030" y="2124005"/>
            <a:ext cx="10792970" cy="4324148"/>
          </a:xfrm>
        </p:spPr>
        <p:txBody>
          <a:bodyPr>
            <a:normAutofit fontScale="85000" lnSpcReduction="20000"/>
          </a:bodyPr>
          <a:lstStyle/>
          <a:p>
            <a:pPr>
              <a:lnSpc>
                <a:spcPct val="110000"/>
              </a:lnSpc>
            </a:pPr>
            <a:r>
              <a:rPr lang="en-US" dirty="0"/>
              <a:t>Personnel Security Suitability submissions mailbox: </a:t>
            </a:r>
            <a:r>
              <a:rPr lang="en-US" dirty="0">
                <a:hlinkClick r:id="rId2"/>
              </a:rPr>
              <a:t>SecRes.PerSec.Contractor.Vetting@ssa.gov</a:t>
            </a:r>
            <a:r>
              <a:rPr lang="en-US" dirty="0"/>
              <a:t>.</a:t>
            </a:r>
          </a:p>
          <a:p>
            <a:pPr>
              <a:lnSpc>
                <a:spcPct val="110000"/>
              </a:lnSpc>
            </a:pPr>
            <a:r>
              <a:rPr lang="en-US" b="1" dirty="0"/>
              <a:t>Fingerprint completion</a:t>
            </a:r>
            <a:r>
              <a:rPr lang="en-US" dirty="0"/>
              <a:t> will now be required </a:t>
            </a:r>
            <a:r>
              <a:rPr lang="en-US" b="1" dirty="0"/>
              <a:t>prior</a:t>
            </a:r>
            <a:r>
              <a:rPr lang="en-US" dirty="0"/>
              <a:t> to the submission of the Applicant Listing, OF306, and work authorization (if applicable) documents to start the initiation process. An updated Applicant Listing form will be distributed following this quarterly call with an added column for fingerprint completion.</a:t>
            </a:r>
          </a:p>
          <a:p>
            <a:pPr lvl="1">
              <a:lnSpc>
                <a:spcPct val="110000"/>
              </a:lnSpc>
            </a:pPr>
            <a:r>
              <a:rPr lang="en-US" dirty="0"/>
              <a:t>If you are submitting an applicant that previously worked under your Employment Network, another Employment Network, another SSA contract, or is a former SSA employee, you can email your POC or the Suitability mailbox beforehand to see if fingerprints are required.</a:t>
            </a:r>
          </a:p>
          <a:p>
            <a:pPr>
              <a:lnSpc>
                <a:spcPct val="110000"/>
              </a:lnSpc>
            </a:pPr>
            <a:r>
              <a:rPr lang="en-US" dirty="0"/>
              <a:t>Applicants will now be required to submit the application within </a:t>
            </a:r>
            <a:r>
              <a:rPr lang="en-US" b="1" dirty="0"/>
              <a:t>5 days </a:t>
            </a:r>
            <a:r>
              <a:rPr lang="en-US" dirty="0"/>
              <a:t>after initiation. Typically, applicants should receive the invite in their personal email the day after you submit the required documentation.</a:t>
            </a:r>
          </a:p>
          <a:p>
            <a:pPr>
              <a:lnSpc>
                <a:spcPct val="110000"/>
              </a:lnSpc>
              <a:spcAft>
                <a:spcPts val="600"/>
              </a:spcAft>
            </a:pPr>
            <a:r>
              <a:rPr lang="en-US" dirty="0"/>
              <a:t>Why are we making these changes?</a:t>
            </a:r>
          </a:p>
          <a:p>
            <a:pPr lvl="1">
              <a:lnSpc>
                <a:spcPct val="110000"/>
              </a:lnSpc>
              <a:spcAft>
                <a:spcPts val="600"/>
              </a:spcAft>
            </a:pPr>
            <a:r>
              <a:rPr lang="en-US" dirty="0"/>
              <a:t>Improve our timeliness metrics with the Defense Counterintelligence and Security Agency (DCSA).</a:t>
            </a:r>
          </a:p>
          <a:p>
            <a:pPr lvl="1">
              <a:lnSpc>
                <a:spcPct val="110000"/>
              </a:lnSpc>
              <a:spcAft>
                <a:spcPts val="600"/>
              </a:spcAft>
            </a:pPr>
            <a:r>
              <a:rPr lang="en-US" dirty="0"/>
              <a:t>Faster suitability decisions for SSA contractors.</a:t>
            </a:r>
          </a:p>
          <a:p>
            <a:pPr lvl="1">
              <a:lnSpc>
                <a:spcPct val="110000"/>
              </a:lnSpc>
              <a:spcAft>
                <a:spcPts val="600"/>
              </a:spcAft>
            </a:pPr>
            <a:r>
              <a:rPr lang="en-US" dirty="0"/>
              <a:t>Minimize the number of applicants who never complete any steps of the process.</a:t>
            </a:r>
          </a:p>
        </p:txBody>
      </p:sp>
      <p:sp>
        <p:nvSpPr>
          <p:cNvPr id="4" name="Slide Number Placeholder 3">
            <a:extLst>
              <a:ext uri="{FF2B5EF4-FFF2-40B4-BE49-F238E27FC236}">
                <a16:creationId xmlns:a16="http://schemas.microsoft.com/office/drawing/2014/main" id="{F70F94B2-21AA-B968-380B-69A0B1DAAE72}"/>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8</a:t>
            </a:fld>
            <a:endParaRPr lang="en-US"/>
          </a:p>
        </p:txBody>
      </p:sp>
    </p:spTree>
    <p:extLst>
      <p:ext uri="{BB962C8B-B14F-4D97-AF65-F5344CB8AC3E}">
        <p14:creationId xmlns:p14="http://schemas.microsoft.com/office/powerpoint/2010/main" val="1885466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C6BA-D21A-1E0E-D3F8-F28A997CE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E5B66-58FB-48FE-00DA-0B1C9C1CF214}"/>
              </a:ext>
            </a:extLst>
          </p:cNvPr>
          <p:cNvSpPr>
            <a:spLocks noGrp="1"/>
          </p:cNvSpPr>
          <p:nvPr>
            <p:ph type="title"/>
          </p:nvPr>
        </p:nvSpPr>
        <p:spPr>
          <a:xfrm>
            <a:off x="612411" y="1016897"/>
            <a:ext cx="11009611" cy="776288"/>
          </a:xfrm>
        </p:spPr>
        <p:txBody>
          <a:bodyPr/>
          <a:lstStyle/>
          <a:p>
            <a:r>
              <a:rPr lang="en-US"/>
              <a:t>Employment Network Contractor Suitability Upgraded Risk Level</a:t>
            </a:r>
          </a:p>
        </p:txBody>
      </p:sp>
      <p:sp>
        <p:nvSpPr>
          <p:cNvPr id="3" name="Text Placeholder 2">
            <a:extLst>
              <a:ext uri="{FF2B5EF4-FFF2-40B4-BE49-F238E27FC236}">
                <a16:creationId xmlns:a16="http://schemas.microsoft.com/office/drawing/2014/main" id="{7AF718D0-C8A6-2C4B-0643-5EB9E3A006D6}"/>
              </a:ext>
            </a:extLst>
          </p:cNvPr>
          <p:cNvSpPr>
            <a:spLocks noGrp="1"/>
          </p:cNvSpPr>
          <p:nvPr>
            <p:ph type="body" sz="quarter" idx="11"/>
          </p:nvPr>
        </p:nvSpPr>
        <p:spPr>
          <a:xfrm>
            <a:off x="637030" y="2015571"/>
            <a:ext cx="10984992" cy="887783"/>
          </a:xfrm>
        </p:spPr>
        <p:txBody>
          <a:bodyPr>
            <a:noAutofit/>
          </a:bodyPr>
          <a:lstStyle/>
          <a:p>
            <a:pPr marL="0" indent="0">
              <a:lnSpc>
                <a:spcPct val="90000"/>
              </a:lnSpc>
              <a:buNone/>
            </a:pPr>
            <a:r>
              <a:rPr lang="en-US" sz="1800" spc="-70" dirty="0"/>
              <a:t>All Employment Network applicants will now complete a Moderate Risk (T2) application. After the review of specific duties, responsibilities, and access levels, the updated designation dictates the appropriate investigative form and type required for personnel vetting. There are no additional requirements for the Employment Networks as the submission process is the same.</a:t>
            </a:r>
          </a:p>
          <a:p>
            <a:pPr>
              <a:lnSpc>
                <a:spcPct val="90000"/>
              </a:lnSpc>
            </a:pPr>
            <a:endParaRPr lang="en-US" sz="1800" spc="-70" dirty="0"/>
          </a:p>
          <a:p>
            <a:pPr>
              <a:lnSpc>
                <a:spcPct val="90000"/>
              </a:lnSpc>
            </a:pPr>
            <a:endParaRPr lang="en-US" sz="1800" spc="-70" dirty="0"/>
          </a:p>
        </p:txBody>
      </p:sp>
      <p:sp>
        <p:nvSpPr>
          <p:cNvPr id="4" name="Slide Number Placeholder 3">
            <a:extLst>
              <a:ext uri="{FF2B5EF4-FFF2-40B4-BE49-F238E27FC236}">
                <a16:creationId xmlns:a16="http://schemas.microsoft.com/office/drawing/2014/main" id="{46C301A7-7433-F69C-FAFC-1FB70D70C3F5}"/>
              </a:ext>
              <a:ext uri="{C183D7F6-B498-43B3-948B-1728B52AA6E4}">
                <adec:decorative xmlns:adec="http://schemas.microsoft.com/office/drawing/2017/decorative" val="1"/>
              </a:ext>
            </a:extLst>
          </p:cNvPr>
          <p:cNvSpPr>
            <a:spLocks noGrp="1"/>
          </p:cNvSpPr>
          <p:nvPr>
            <p:ph type="sldNum" sz="quarter" idx="4"/>
          </p:nvPr>
        </p:nvSpPr>
        <p:spPr/>
        <p:txBody>
          <a:bodyPr/>
          <a:lstStyle/>
          <a:p>
            <a:fld id="{19B51A1E-902D-48AF-9020-955120F399B6}" type="slidenum">
              <a:rPr lang="en-US" smtClean="0"/>
              <a:pPr/>
              <a:t>9</a:t>
            </a:fld>
            <a:endParaRPr lang="en-US"/>
          </a:p>
        </p:txBody>
      </p:sp>
      <p:sp>
        <p:nvSpPr>
          <p:cNvPr id="8" name="Text Placeholder 2">
            <a:extLst>
              <a:ext uri="{FF2B5EF4-FFF2-40B4-BE49-F238E27FC236}">
                <a16:creationId xmlns:a16="http://schemas.microsoft.com/office/drawing/2014/main" id="{7C8AEDF5-6B21-2F18-B3B7-C643A9985E81}"/>
              </a:ext>
            </a:extLst>
          </p:cNvPr>
          <p:cNvSpPr txBox="1">
            <a:spLocks/>
          </p:cNvSpPr>
          <p:nvPr/>
        </p:nvSpPr>
        <p:spPr>
          <a:xfrm>
            <a:off x="612411" y="2986403"/>
            <a:ext cx="10629812" cy="2909297"/>
          </a:xfrm>
          <a:prstGeom prst="rect">
            <a:avLst/>
          </a:prstGeom>
        </p:spPr>
        <p:txBody>
          <a:bodyPr vert="horz" lIns="91440" tIns="45720" rIns="91440" bIns="45720" numCol="3" rtlCol="0">
            <a:noAutofit/>
          </a:bodyPr>
          <a:lstStyle>
            <a:lvl1pPr marL="266700"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1pPr>
            <a:lvl2pPr marL="542925" indent="-276225"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2pPr>
            <a:lvl3pPr marL="809625" indent="-266700" algn="l" defTabSz="914400" rtl="0" eaLnBrk="1" latinLnBrk="0" hangingPunct="1">
              <a:lnSpc>
                <a:spcPct val="100000"/>
              </a:lnSpc>
              <a:spcBef>
                <a:spcPts val="0"/>
              </a:spcBef>
              <a:spcAft>
                <a:spcPts val="1200"/>
              </a:spcAft>
              <a:buFont typeface="Courier New" panose="02070309020205020404" pitchFamily="49" charset="0"/>
              <a:buChar char="o"/>
              <a:defRPr sz="2200" b="0" i="0" kern="1200" spc="-50" baseline="0">
                <a:solidFill>
                  <a:schemeClr val="tx2"/>
                </a:solidFill>
                <a:latin typeface="Calibri" panose="020F0502020204030204" pitchFamily="34" charset="0"/>
                <a:ea typeface="+mn-ea"/>
                <a:cs typeface="Calibri" panose="020F0502020204030204" pitchFamily="34" charset="0"/>
              </a:defRPr>
            </a:lvl3pPr>
            <a:lvl4pPr marL="1076325"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Aft>
                <a:spcPts val="400"/>
              </a:spcAft>
            </a:pPr>
            <a:r>
              <a:rPr lang="en-US" sz="1800" spc="-70">
                <a:latin typeface="+mn-lt"/>
                <a:cs typeface="Times New Roman" panose="02020603050405020304" pitchFamily="18" charset="0"/>
              </a:rPr>
              <a:t>Identifying Information (Last Name, First Name, Middle, DOB, POB, SSN)</a:t>
            </a:r>
          </a:p>
          <a:p>
            <a:pPr>
              <a:lnSpc>
                <a:spcPct val="90000"/>
              </a:lnSpc>
              <a:spcAft>
                <a:spcPts val="400"/>
              </a:spcAft>
            </a:pPr>
            <a:r>
              <a:rPr lang="en-US" sz="1800" spc="-70">
                <a:latin typeface="+mn-lt"/>
                <a:cs typeface="Times New Roman" panose="02020603050405020304" pitchFamily="18" charset="0"/>
              </a:rPr>
              <a:t>Identifying Information (Height, Weight, Hair, Eye, Sex)</a:t>
            </a:r>
          </a:p>
          <a:p>
            <a:pPr>
              <a:lnSpc>
                <a:spcPct val="90000"/>
              </a:lnSpc>
              <a:spcAft>
                <a:spcPts val="400"/>
              </a:spcAft>
            </a:pPr>
            <a:r>
              <a:rPr lang="en-US" sz="1800" spc="-70">
                <a:latin typeface="+mn-lt"/>
                <a:cs typeface="Times New Roman" panose="02020603050405020304" pitchFamily="18" charset="0"/>
              </a:rPr>
              <a:t>U.S. Passport Information</a:t>
            </a:r>
          </a:p>
          <a:p>
            <a:pPr>
              <a:lnSpc>
                <a:spcPct val="90000"/>
              </a:lnSpc>
              <a:spcAft>
                <a:spcPts val="400"/>
              </a:spcAft>
            </a:pPr>
            <a:r>
              <a:rPr lang="en-US" sz="1800" spc="-70">
                <a:latin typeface="+mn-lt"/>
                <a:cs typeface="Times New Roman" panose="02020603050405020304" pitchFamily="18" charset="0"/>
              </a:rPr>
              <a:t>Dual Citizenship</a:t>
            </a:r>
          </a:p>
          <a:p>
            <a:pPr>
              <a:lnSpc>
                <a:spcPct val="90000"/>
              </a:lnSpc>
              <a:spcAft>
                <a:spcPts val="400"/>
              </a:spcAft>
            </a:pPr>
            <a:r>
              <a:rPr lang="en-US" sz="1800" spc="-70">
                <a:latin typeface="+mn-lt"/>
                <a:cs typeface="Times New Roman" panose="02020603050405020304" pitchFamily="18" charset="0"/>
              </a:rPr>
              <a:t>Where You Went to School</a:t>
            </a:r>
          </a:p>
          <a:p>
            <a:pPr>
              <a:lnSpc>
                <a:spcPct val="90000"/>
              </a:lnSpc>
              <a:spcAft>
                <a:spcPts val="400"/>
              </a:spcAft>
            </a:pPr>
            <a:r>
              <a:rPr lang="en-US" sz="1800" spc="-70">
                <a:latin typeface="+mn-lt"/>
                <a:cs typeface="Times New Roman" panose="02020603050405020304" pitchFamily="18" charset="0"/>
              </a:rPr>
              <a:t>Selective Service Record</a:t>
            </a:r>
          </a:p>
          <a:p>
            <a:pPr>
              <a:lnSpc>
                <a:spcPct val="90000"/>
              </a:lnSpc>
              <a:spcAft>
                <a:spcPts val="400"/>
              </a:spcAft>
            </a:pPr>
            <a:r>
              <a:rPr lang="en-US" sz="1800" b="1" spc="-70">
                <a:latin typeface="+mn-lt"/>
                <a:cs typeface="Times New Roman" panose="02020603050405020304" pitchFamily="18" charset="0"/>
              </a:rPr>
              <a:t>People Who Know You Well (3)</a:t>
            </a:r>
          </a:p>
          <a:p>
            <a:pPr>
              <a:lnSpc>
                <a:spcPct val="90000"/>
              </a:lnSpc>
              <a:spcAft>
                <a:spcPts val="400"/>
              </a:spcAft>
            </a:pPr>
            <a:endParaRPr lang="en-US" sz="1800" b="1" spc="-70">
              <a:latin typeface="+mn-lt"/>
              <a:cs typeface="Times New Roman" panose="02020603050405020304" pitchFamily="18" charset="0"/>
            </a:endParaRPr>
          </a:p>
          <a:p>
            <a:pPr>
              <a:lnSpc>
                <a:spcPct val="90000"/>
              </a:lnSpc>
              <a:spcAft>
                <a:spcPts val="400"/>
              </a:spcAft>
            </a:pPr>
            <a:r>
              <a:rPr lang="en-US" sz="1800" b="1" spc="-70">
                <a:latin typeface="+mn-lt"/>
                <a:cs typeface="Times New Roman" panose="02020603050405020304" pitchFamily="18" charset="0"/>
              </a:rPr>
              <a:t>Relatives</a:t>
            </a:r>
          </a:p>
          <a:p>
            <a:pPr>
              <a:lnSpc>
                <a:spcPct val="90000"/>
              </a:lnSpc>
              <a:spcAft>
                <a:spcPts val="400"/>
              </a:spcAft>
            </a:pPr>
            <a:r>
              <a:rPr lang="en-US" sz="1800" spc="-70">
                <a:latin typeface="+mn-lt"/>
                <a:cs typeface="Times New Roman" panose="02020603050405020304" pitchFamily="18" charset="0"/>
              </a:rPr>
              <a:t>Police Record</a:t>
            </a:r>
            <a:endParaRPr lang="en-US" sz="1800" b="1" spc="-70">
              <a:latin typeface="+mn-lt"/>
              <a:cs typeface="Times New Roman" panose="02020603050405020304" pitchFamily="18" charset="0"/>
            </a:endParaRPr>
          </a:p>
          <a:p>
            <a:pPr>
              <a:lnSpc>
                <a:spcPct val="90000"/>
              </a:lnSpc>
              <a:spcAft>
                <a:spcPts val="400"/>
              </a:spcAft>
            </a:pPr>
            <a:r>
              <a:rPr lang="en-US" sz="1800" spc="-70">
                <a:latin typeface="+mn-lt"/>
                <a:cs typeface="Times New Roman" panose="02020603050405020304" pitchFamily="18" charset="0"/>
              </a:rPr>
              <a:t>Investigations and Clearance Record</a:t>
            </a:r>
          </a:p>
          <a:p>
            <a:pPr>
              <a:lnSpc>
                <a:spcPct val="90000"/>
              </a:lnSpc>
              <a:spcAft>
                <a:spcPts val="400"/>
              </a:spcAft>
            </a:pPr>
            <a:r>
              <a:rPr lang="en-US" sz="1800" b="1" spc="-70">
                <a:latin typeface="+mn-lt"/>
                <a:cs typeface="Times New Roman" panose="02020603050405020304" pitchFamily="18" charset="0"/>
              </a:rPr>
              <a:t>Use of Information Technology Systems</a:t>
            </a:r>
          </a:p>
          <a:p>
            <a:pPr>
              <a:lnSpc>
                <a:spcPct val="90000"/>
              </a:lnSpc>
              <a:spcAft>
                <a:spcPts val="400"/>
              </a:spcAft>
            </a:pPr>
            <a:r>
              <a:rPr lang="en-US" sz="1800" spc="-70">
                <a:latin typeface="+mn-lt"/>
                <a:cs typeface="Times New Roman" panose="02020603050405020304" pitchFamily="18" charset="0"/>
              </a:rPr>
              <a:t>Association Record</a:t>
            </a:r>
          </a:p>
          <a:p>
            <a:pPr>
              <a:lnSpc>
                <a:spcPct val="90000"/>
              </a:lnSpc>
              <a:spcAft>
                <a:spcPts val="400"/>
              </a:spcAft>
            </a:pPr>
            <a:r>
              <a:rPr lang="en-US" sz="1800" spc="-70">
                <a:cs typeface="Times New Roman" panose="02020603050405020304" pitchFamily="18" charset="0"/>
              </a:rPr>
              <a:t>Contact Information (email </a:t>
            </a:r>
            <a:br>
              <a:rPr lang="en-US" sz="1800" spc="-70">
                <a:cs typeface="Times New Roman" panose="02020603050405020304" pitchFamily="18" charset="0"/>
              </a:rPr>
            </a:br>
            <a:r>
              <a:rPr lang="en-US" sz="1800" spc="-70">
                <a:cs typeface="Times New Roman" panose="02020603050405020304" pitchFamily="18" charset="0"/>
              </a:rPr>
              <a:t>addresses, phone numbers)</a:t>
            </a:r>
          </a:p>
          <a:p>
            <a:pPr>
              <a:lnSpc>
                <a:spcPct val="90000"/>
              </a:lnSpc>
              <a:spcAft>
                <a:spcPts val="400"/>
              </a:spcAft>
            </a:pPr>
            <a:r>
              <a:rPr lang="en-US" sz="1800" spc="-70">
                <a:cs typeface="Times New Roman" panose="02020603050405020304" pitchFamily="18" charset="0"/>
              </a:rPr>
              <a:t>Citizenship</a:t>
            </a:r>
          </a:p>
          <a:p>
            <a:pPr>
              <a:lnSpc>
                <a:spcPct val="90000"/>
              </a:lnSpc>
              <a:spcAft>
                <a:spcPts val="400"/>
              </a:spcAft>
            </a:pPr>
            <a:endParaRPr lang="en-US" sz="1800" spc="-70">
              <a:cs typeface="Times New Roman" panose="02020603050405020304" pitchFamily="18" charset="0"/>
            </a:endParaRPr>
          </a:p>
          <a:p>
            <a:pPr>
              <a:lnSpc>
                <a:spcPct val="90000"/>
              </a:lnSpc>
              <a:spcAft>
                <a:spcPts val="400"/>
              </a:spcAft>
            </a:pPr>
            <a:r>
              <a:rPr lang="en-US" sz="1800" spc="-70">
                <a:cs typeface="Times New Roman" panose="02020603050405020304" pitchFamily="18" charset="0"/>
              </a:rPr>
              <a:t>Where Have You Lived (</a:t>
            </a:r>
            <a:r>
              <a:rPr lang="en-US" sz="1800" b="1" spc="-70">
                <a:cs typeface="Times New Roman" panose="02020603050405020304" pitchFamily="18" charset="0"/>
              </a:rPr>
              <a:t>7 years</a:t>
            </a:r>
            <a:r>
              <a:rPr lang="en-US" sz="1800" spc="-70">
                <a:cs typeface="Times New Roman" panose="02020603050405020304" pitchFamily="18" charset="0"/>
              </a:rPr>
              <a:t>)</a:t>
            </a:r>
          </a:p>
          <a:p>
            <a:pPr>
              <a:lnSpc>
                <a:spcPct val="90000"/>
              </a:lnSpc>
              <a:spcAft>
                <a:spcPts val="400"/>
              </a:spcAft>
            </a:pPr>
            <a:r>
              <a:rPr lang="en-US" sz="1800" spc="-70">
                <a:cs typeface="Times New Roman" panose="02020603050405020304" pitchFamily="18" charset="0"/>
              </a:rPr>
              <a:t>Employment Activities (</a:t>
            </a:r>
            <a:r>
              <a:rPr lang="en-US" sz="1800" b="1" spc="-70">
                <a:cs typeface="Times New Roman" panose="02020603050405020304" pitchFamily="18" charset="0"/>
              </a:rPr>
              <a:t>7 years</a:t>
            </a:r>
            <a:r>
              <a:rPr lang="en-US" sz="1800" spc="-70">
                <a:cs typeface="Times New Roman" panose="02020603050405020304" pitchFamily="18" charset="0"/>
              </a:rPr>
              <a:t>)</a:t>
            </a:r>
          </a:p>
          <a:p>
            <a:pPr>
              <a:lnSpc>
                <a:spcPct val="90000"/>
              </a:lnSpc>
              <a:spcAft>
                <a:spcPts val="400"/>
              </a:spcAft>
            </a:pPr>
            <a:r>
              <a:rPr lang="en-US" sz="1800" spc="-70">
                <a:cs typeface="Times New Roman" panose="02020603050405020304" pitchFamily="18" charset="0"/>
              </a:rPr>
              <a:t>Military History</a:t>
            </a:r>
          </a:p>
          <a:p>
            <a:pPr>
              <a:lnSpc>
                <a:spcPct val="90000"/>
              </a:lnSpc>
              <a:spcAft>
                <a:spcPts val="400"/>
              </a:spcAft>
            </a:pPr>
            <a:r>
              <a:rPr lang="en-US" sz="1800" b="1" spc="-70">
                <a:cs typeface="Times New Roman" panose="02020603050405020304" pitchFamily="18" charset="0"/>
              </a:rPr>
              <a:t>Marital/Relationship Status</a:t>
            </a:r>
          </a:p>
          <a:p>
            <a:pPr>
              <a:lnSpc>
                <a:spcPct val="90000"/>
              </a:lnSpc>
              <a:spcAft>
                <a:spcPts val="400"/>
              </a:spcAft>
            </a:pPr>
            <a:r>
              <a:rPr lang="en-US" sz="1800" b="1" spc="-70">
                <a:cs typeface="Times New Roman" panose="02020603050405020304" pitchFamily="18" charset="0"/>
              </a:rPr>
              <a:t>Foreign Travel</a:t>
            </a:r>
          </a:p>
          <a:p>
            <a:pPr>
              <a:lnSpc>
                <a:spcPct val="90000"/>
              </a:lnSpc>
              <a:spcAft>
                <a:spcPts val="400"/>
              </a:spcAft>
            </a:pPr>
            <a:r>
              <a:rPr lang="en-US" sz="1800" spc="-70">
                <a:cs typeface="Times New Roman" panose="02020603050405020304" pitchFamily="18" charset="0"/>
              </a:rPr>
              <a:t>Illegal Use of Drugs or drug Activity</a:t>
            </a:r>
          </a:p>
          <a:p>
            <a:pPr>
              <a:lnSpc>
                <a:spcPct val="90000"/>
              </a:lnSpc>
              <a:spcAft>
                <a:spcPts val="400"/>
              </a:spcAft>
            </a:pPr>
            <a:r>
              <a:rPr lang="en-US" sz="1800" spc="-70">
                <a:cs typeface="Times New Roman" panose="02020603050405020304" pitchFamily="18" charset="0"/>
              </a:rPr>
              <a:t>Financial Record</a:t>
            </a:r>
          </a:p>
          <a:p>
            <a:pPr>
              <a:lnSpc>
                <a:spcPct val="90000"/>
              </a:lnSpc>
              <a:spcAft>
                <a:spcPts val="400"/>
              </a:spcAft>
            </a:pPr>
            <a:r>
              <a:rPr lang="en-US" sz="1800" b="1" spc="-70">
                <a:cs typeface="Times New Roman" panose="02020603050405020304" pitchFamily="18" charset="0"/>
              </a:rPr>
              <a:t>Non-Criminal Court Actions</a:t>
            </a:r>
          </a:p>
          <a:p>
            <a:pPr>
              <a:lnSpc>
                <a:spcPct val="90000"/>
              </a:lnSpc>
              <a:spcAft>
                <a:spcPts val="400"/>
              </a:spcAft>
            </a:pPr>
            <a:r>
              <a:rPr lang="en-US" sz="1800" spc="-70">
                <a:cs typeface="Times New Roman" panose="02020603050405020304" pitchFamily="18" charset="0"/>
              </a:rPr>
              <a:t>*</a:t>
            </a:r>
            <a:r>
              <a:rPr lang="en-US" sz="1800" b="1" spc="-70">
                <a:cs typeface="Times New Roman" panose="02020603050405020304" pitchFamily="18" charset="0"/>
              </a:rPr>
              <a:t>Investigator interview (verify investigator information below)</a:t>
            </a:r>
          </a:p>
        </p:txBody>
      </p:sp>
      <p:sp>
        <p:nvSpPr>
          <p:cNvPr id="10" name="Text Placeholder 2">
            <a:extLst>
              <a:ext uri="{FF2B5EF4-FFF2-40B4-BE49-F238E27FC236}">
                <a16:creationId xmlns:a16="http://schemas.microsoft.com/office/drawing/2014/main" id="{68B7ABB3-04AA-914B-84C6-48209BF04DB8}"/>
              </a:ext>
            </a:extLst>
          </p:cNvPr>
          <p:cNvSpPr txBox="1">
            <a:spLocks/>
          </p:cNvSpPr>
          <p:nvPr/>
        </p:nvSpPr>
        <p:spPr>
          <a:xfrm>
            <a:off x="621662" y="5895700"/>
            <a:ext cx="11000360" cy="803208"/>
          </a:xfrm>
          <a:prstGeom prst="rect">
            <a:avLst/>
          </a:prstGeom>
        </p:spPr>
        <p:txBody>
          <a:bodyPr vert="horz" lIns="91440" tIns="45720" rIns="91440" bIns="45720" rtlCol="0">
            <a:noAutofit/>
          </a:bodyPr>
          <a:lstStyle>
            <a:lvl1pPr marL="266700"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1pPr>
            <a:lvl2pPr marL="542925" indent="-276225"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2pPr>
            <a:lvl3pPr marL="809625" indent="-266700" algn="l" defTabSz="914400" rtl="0" eaLnBrk="1" latinLnBrk="0" hangingPunct="1">
              <a:lnSpc>
                <a:spcPct val="100000"/>
              </a:lnSpc>
              <a:spcBef>
                <a:spcPts val="0"/>
              </a:spcBef>
              <a:spcAft>
                <a:spcPts val="1200"/>
              </a:spcAft>
              <a:buFont typeface="Courier New" panose="02070309020205020404" pitchFamily="49" charset="0"/>
              <a:buChar char="o"/>
              <a:defRPr sz="2200" b="0" i="0" kern="1200" spc="-50" baseline="0">
                <a:solidFill>
                  <a:schemeClr val="tx2"/>
                </a:solidFill>
                <a:latin typeface="Calibri" panose="020F0502020204030204" pitchFamily="34" charset="0"/>
                <a:ea typeface="+mn-ea"/>
                <a:cs typeface="Calibri" panose="020F0502020204030204" pitchFamily="34" charset="0"/>
              </a:defRPr>
            </a:lvl3pPr>
            <a:lvl4pPr marL="1076325" indent="-266700" algn="l" defTabSz="914400" rtl="0" eaLnBrk="1" latinLnBrk="0" hangingPunct="1">
              <a:lnSpc>
                <a:spcPct val="100000"/>
              </a:lnSpc>
              <a:spcBef>
                <a:spcPts val="0"/>
              </a:spcBef>
              <a:spcAft>
                <a:spcPts val="1200"/>
              </a:spcAft>
              <a:buFont typeface="Wingdings" pitchFamily="2" charset="2"/>
              <a:buChar char="§"/>
              <a:defRPr sz="2200" b="0" i="0" kern="1200" spc="-50" baseline="0">
                <a:solidFill>
                  <a:schemeClr val="tx2"/>
                </a:solidFill>
                <a:latin typeface="Calibri" panose="020F0502020204030204" pitchFamily="34" charset="0"/>
                <a:ea typeface="+mn-ea"/>
                <a:cs typeface="Calibri" panose="020F0502020204030204" pitchFamily="34" charset="0"/>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2200" b="0" i="0" kern="1200" spc="-50" baseline="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Aft>
                <a:spcPts val="400"/>
              </a:spcAft>
              <a:buNone/>
            </a:pPr>
            <a:r>
              <a:rPr lang="en-US" sz="1800" u="sng">
                <a:latin typeface="+mn-lt"/>
                <a:cs typeface="Times New Roman" panose="02020603050405020304" pitchFamily="18" charset="0"/>
                <a:hlinkClick r:id="rId2"/>
              </a:rPr>
              <a:t>dcsa.boyers.bi.mbx.investigator-verifications@mail.mil</a:t>
            </a:r>
            <a:endParaRPr lang="en-US" sz="1800" u="sng">
              <a:latin typeface="+mn-lt"/>
              <a:cs typeface="Times New Roman" panose="02020603050405020304" pitchFamily="18" charset="0"/>
            </a:endParaRPr>
          </a:p>
          <a:p>
            <a:pPr marL="0" indent="0">
              <a:lnSpc>
                <a:spcPct val="90000"/>
              </a:lnSpc>
              <a:spcAft>
                <a:spcPts val="400"/>
              </a:spcAft>
              <a:buNone/>
            </a:pPr>
            <a:r>
              <a:rPr lang="en-US" sz="1800">
                <a:latin typeface="+mn-lt"/>
                <a:cs typeface="Times New Roman" panose="02020603050405020304" pitchFamily="18" charset="0"/>
              </a:rPr>
              <a:t>878-274-1186 – Hotline is open Monday - Friday, 7 a.m. - 4 p.m. ET</a:t>
            </a:r>
          </a:p>
        </p:txBody>
      </p:sp>
    </p:spTree>
    <p:extLst>
      <p:ext uri="{BB962C8B-B14F-4D97-AF65-F5344CB8AC3E}">
        <p14:creationId xmlns:p14="http://schemas.microsoft.com/office/powerpoint/2010/main" val="1186784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1"/>
  <p:tag name="ARTICULATE_PROJECT_OPEN" val="0"/>
</p:tagLst>
</file>

<file path=ppt/theme/theme1.xml><?xml version="1.0" encoding="utf-8"?>
<a:theme xmlns:a="http://schemas.openxmlformats.org/drawingml/2006/main" name="Custom">
  <a:themeElements>
    <a:clrScheme name="TPM Colors">
      <a:dk1>
        <a:srgbClr val="00295B"/>
      </a:dk1>
      <a:lt1>
        <a:srgbClr val="FFFFFF"/>
      </a:lt1>
      <a:dk2>
        <a:srgbClr val="00295B"/>
      </a:dk2>
      <a:lt2>
        <a:srgbClr val="F2F2F2"/>
      </a:lt2>
      <a:accent1>
        <a:srgbClr val="0387BA"/>
      </a:accent1>
      <a:accent2>
        <a:srgbClr val="464489"/>
      </a:accent2>
      <a:accent3>
        <a:srgbClr val="0B9952"/>
      </a:accent3>
      <a:accent4>
        <a:srgbClr val="D18106"/>
      </a:accent4>
      <a:accent5>
        <a:srgbClr val="B95082"/>
      </a:accent5>
      <a:accent6>
        <a:srgbClr val="D02030"/>
      </a:accent6>
      <a:hlink>
        <a:srgbClr val="0387BA"/>
      </a:hlink>
      <a:folHlink>
        <a:srgbClr val="0387BA"/>
      </a:folHlink>
    </a:clrScheme>
    <a:fontScheme name="Custom 1">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PM Deliverable PowerPoint Template" id="{635D38FB-C2A2-934A-84FA-7C2BA80BD80A}" vid="{E01A3449-88A4-BF46-A402-FE26FC6CD3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AW xmlns="http://www.net-centric.com/PAWPP">
  <Shape xmlns="" ID="pZShcIO6HKKQiKUEO0C+E5A1QiE=" isBookmarkSet="no" Order="_x0031_" formula="no" inline="no" artifact="_x0031_" pdftag="_x005B_Artifact_x005D_" validate="no"/>
  <Shape xmlns="" ID="kFxdw/flOAgHMT0XIUlS8ThKN3I=" pdftag="H2" isBookmarkSet="no" bookmark="yes" Order="_x0032_"/>
  <Shape xmlns="" ID="/KyTlH5kaiWHoZsK58lN4RevP20=" isBookmarkSet="no" formula="no" inline="no" bookmark="no" Lang="" pdftag="Figure" artifact="_x0030_" Order="_x0031_" validate="no"/>
  <Shape xmlns="" ID="2i02WK4L/Zav/qRXV6+wwknX2/g=" isBookmarkSet="no" Order="_x0034_" formula="no" inline="no" bookmark="no" artifact="_x0031_" pdftag="_x005B_Artifact_x005D_" validate="no"/>
  <Shape xmlns="" ID="W7qY5IbceV1S6hj5EZUlNPzO5E4=" isBookmarkSet="no" formula="no" inline="no" bookmark="no" Lang="" pdftag="Figure" artifact="_x0030_" validate="yes" Order="_x0033_"/>
  <Shape xmlns="" ID="iNVpwB/DyntMfSPn13rmjlNTfds=" pdftag="P" artifact="_x0030_" isBookmarkSet="yes" bookmark="no" Order="_x0034_"/>
  <Shape xmlns="" ID="SvNemO1DZqOf+mKC4mZu2S9ORaQ=" pdftag="P" artifact="_x0030_" isBookmarkSet="yes" bookmark="no" Order="_x0035_"/>
  <Shape xmlns="" ID="XTFCQ1fKvbARgsit9mP0N3XfW3E=" pdftag="P" artifact="_x0030_" isBookmarkSet="yes" bookmark="no" Order="_x0036_"/>
  <HyperLink xmlns="" ID="uz3T+0qnnoD59C9qmt+Lk99n9hU=-91404727455.13323_354.5826" plainAltText="Accessibility_x0020_" language="" Lang=""/>
  <HyperLink xmlns="" ID="uz3T+0qnnoD59C9qmt+Lk99n9hU=1448003977177.0083_354.5826" plainAltText="User"/>
  <HyperLink xmlns="" ID="uz3T+0qnnoD59C9qmt+Lk99n9hU=-2007529006227.0083_354.5826" plainAltText="Guide"/>
  <HyperLink xmlns="" ID="K0q3vjiwJ1ogwgfWeTecDwLzI00=349649257247.7505_412.2884" plainAltText="captioning_x0020_online" Lang=""/>
  <HyperLink xmlns="" ID="C6ss1NUkCqhMJrA5jbeixvySNjo=-23819236355.67055_271.2884" plainAltText="ASL_x0020_User_x0020_Guide_x0020_" Lang=""/>
  <HyperLink xmlns="" ID="imYpKYqETEAzLgLI3EnvI0+lxeE=-94124275855.67055_412.2884" plainAltText="webinars_x0040_choosework.ssa.gov" Lang=""/>
  <HyperLink xmlns="" ID="GGkN2cUcXQ4lD2POlKtTxNR9+4A=-94124275855.67055_362.2884" plainAltText="webinars_x0040_choosework.ssa.gov" Lang=""/>
  <HyperLink xmlns="" ID="y3hHqsZenvBOLlCsHjf1miS8aFc=-1024237626138.6257_296.2884" plainAltText="WISE_x0020_on_x0020_Demand" Lang=""/>
  <HyperLink xmlns="" ID="iPqgmPTAisZOBk5Aqm//7xqquQ0=-94124275855.67063_321.2884" plainAltText="webinars_x0040_choosework.ssa.gov" Lang=""/>
  <HyperLink xmlns="" ID="BBfdSngglbPIopz8TaYxQvWYB8k=" plainAltText="https:_x002F__x002F_www.ssa.gov_x002F_myaccount_x002F_"/>
  <HyperLink xmlns="" ID="JIRB3gRekr5hjJjMRRoHg5XnOhs=-991266350195.2821_402.6137" plainAltText="What_x0020_is_x0020_Social_x0020_Security_x2019_s_x0020__x000B_" Lang=""/>
  <HyperLink xmlns="" ID="JIRB3gRekr5hjJjMRRoHg5XnOhs=-116105420353.34709_429.6137" plainAltText="Ticket_x0020_to_x0020_Work_x0020_Program_x003F_" Lang=""/>
  <HyperLink xmlns="" ID="JIRB3gRekr5hjJjMRRoHg5XnOhs=73657988353.34709_472.6137" plainAltText="Self-Guided_x0020_Tutorial" Lang=""/>
  <HyperLink xmlns="" ID="7YHo5n+OlRIyWeVyR/e2fKyXXx0=1436499700254.0471_146.6137" plainAltText="Trial_x0020_Work_x0020_Period_x0020_" Lang=""/>
  <HyperLink xmlns="" ID="7YHo5n+OlRIyWeVyR/e2fKyXXx0=161238864753.34709_174.6137" plainAltText="Fact_x0020_Sheet" Lang=""/>
  <HyperLink xmlns="" ID="HNc3VVyYoYWrLP+qdxY5MGmYPHI=-1521065417443.9651_425.0716" plainAltText="https:_x002F__x002F_www.ssa.gov_x002F_disabilityresearch_x002F_wi_x002F_1619b.htm" Lang=""/>
  <HyperLink xmlns="" ID="LFqYo9POa5N3Ocyd1pQ/DDD9JiE=-1197139448107.9794_174.2007" plainAltText="medicare.gov" Lang=""/>
  <HyperLink xmlns="" ID="LFqYo9POa5N3Ocyd1pQ/DDD9JiE=1741059713107.9794_388.2007" plainAltText="Talk_x0020_to_x0020_Someone" Lang=""/>
  <HyperLink xmlns="" ID="LFqYo9POa5N3Ocyd1pQ/DDD9JiE=-1248549426285.2794_388.2007" plainAltText="Contact_x0020_Medicare" Lang=""/>
  <HyperLink xmlns="" ID="5rSq58GCDfqhKkpihXwh9YCo/pI=1510562644190.2295_305.6436" plainAltText="Find_x0020_Help" Lang=""/>
  <HyperLink xmlns="" ID="5rSq58GCDfqhKkpihXwh9YCo/pI=-1966748137286.8546_305.6436" plainAltText="page"/>
  <HyperLink xmlns="" ID="/zpsXHCCnYks8XWSibPlopypqO8=878492803422.4797_364.0517" plainAltText="choosework.ssa.gov_x00A0_" Lang=""/>
  <HyperLink xmlns="" ID="/zpsXHCCnYks8XWSibPlopypqO8=69255568422.4797_432.0517" plainAltText="choosework.ssa.gov_x002F_findhelp" Lang=""/>
  <HyperLink xmlns="" ID="Ya62kQ2mxGx9N5LJOP2gLJOs1WM=-1597988322564.6155_156.0517" plainAltText="Choose_x0020_Work_x0021__x0020_Contact_x0020_page" Lang=""/>
  <HyperLink xmlns="" ID="Ya62kQ2mxGx9N5LJOP2gLJOs1WM=301949454474.8655_388.0517" plainAltText="support_x0040_choosework.ssa.gov" Lang=""/>
  <HyperLink xmlns="" ID="YS4tFg3bIP9BGqmEwyXeEwq7sQA=1010357230436.6266_359.0999" plainAltText="REGISTER_x0020_ONLINE" Lang=""/>
  <HyperLink xmlns="" ID="T4blyfl4/v0EJHIoLcnmHGI/1MI=111615119955.57449_456.3647" plainAltText="Affordable_x0020_Connectivity_x0020_Program" Lang=""/>
  <HyperLink xmlns="" ID="aIDX0aJYBcoLmOhD21zwXF3wqBM=-24511896652.05473_377.296" plainAltText="WISE_x0020_Webinar_x0020_Survey" Lang=""/>
  <Shape xmlns="" ID="xgEKYN8XRwO+NW8BjgqgkhOynpE=" Order="_x0031_" formula="no" inline="no" isBookmarkSet="no" bookmark="no" validate="no" artifact="_x0031_" pdftag="_x005B_Artifact_x005D_"/>
  <Shape xmlns="" ID="v4OQZXZWvAyb2mVTzO0G3IhcJdU=" pdftag="H2" isBookmarkSet="no" bookmark="yes" Order="_x0032_"/>
  <Shape xmlns="" ID="OYNZ6Mun/G0gJs9OIj3KcCdSlr8=" formula="no" inline="no" isBookmarkSet="no" bookmark="no" Lang="" pdftag="Figure" artifact="_x0030_" Order="_x0031_" validate="no"/>
  <Shape xmlns="" ID="KejGo7udgny9O8Q6v6/rqPT3FLo=" Order="_x0035_" formula="no" inline="no" isBookmarkSet="no" bookmark="no" validate="no" artifact="_x0031_" pdftag="_x005B_Artifact_x005D_"/>
  <Shape xmlns="" ID="xY7eFCcLwlNSm28M/HdCqsmm4g0=" formula="no" inline="no" isBookmarkSet="no" bookmark="no" Lang="" pdftag="Figure" artifact="_x0030_" validate="yes" Order="_x0033_"/>
  <Shape xmlns="" ID="XrJFBggnbbj58srjFNity7Wvwxw=" Order="_x0039_" pdftag="_x005B_Artifact_x005D_" isBookmarkSet="no" bookmark="no"/>
  <Shape xmlns="" ID="eZ4t7i0OEC27fTKgFw5tMcxhzVY=" Order="_x0031_" formula="no" inline="no" isBookmarkSet="no" bookmark="no" validate="no" artifact="_x0031_" pdftag="_x005B_Artifact_x005D_"/>
  <Shape xmlns="" ID="1eKjTNc7QKnEVAVtx9ILUY5b2+M=" pdftag="H2" isBookmarkSet="no" bookmark="yes" Order="_x0031_"/>
  <Shape xmlns="" ID="stfp+sXKFLCVetNIiGbmVfxRpWY=" artifact="_x0031_" formula="no" inline="no" pdftag="Figure" isBookmarkSet="no" bookmark="no" validate="no" Order="_x0032_"/>
  <Shape xmlns="" ID="HfpnM2dkKZeCX/TP4m4zHI3wJoQ=" pdftag="P" artifact="_x0030_" isBookmarkSet="yes" bookmark="no" Order="_x0033_"/>
  <Shape xmlns="" ID="s8R+wk+4NhlnCuCRHjpS7C4rI+I=" formula="no" inline="no" Order="_x0033_" isBookmarkSet="no" bookmark="no" pdftag="_x005B_Artifact_x005D_" artifact="_x0031_" Lang="" validate="no"/>
  <Shape xmlns="" ID="wjyDP70SRdvJKdwBdlSwkYBuZ3A=" pdftag="P" artifact="_x0030_" isBookmarkSet="yes" bookmark="no" Order="_x0035_"/>
  <Shape xmlns="" ID="aV23qdM6jEk+tQK34hbIAceuKps=" pdftag="P" isBookmarkSet="no" bookmark="no" Order="_x0036_"/>
  <Shape xmlns="" ID="nQnV87tZo3RSpszqvIjchex5tss=" formula="no" inline="no" isBookmarkSet="no" bookmark="no" Lang="" pdftag="Figure" artifact="_x0030_" validate="yes" Order="_x0034_"/>
  <Shape xmlns="" ID="/S6vRKyks1xOG8tcshNHsDc/yuo=" Order="_x0031_0" formula="no" inline="no" isBookmarkSet="no" bookmark="no" validate="no" artifact="_x0031_" pdftag="_x005B_Artifact_x005D_"/>
  <Shape xmlns="" ID="1wP9Y7OKmeHpXB7G0MYkGHbKlzY=" formula="no" inline="no" Order="_x0036_" isBookmarkSet="no" bookmark="no" pdftag="_x005B_Artifact_x005D_" artifact="_x0031_" validate="no"/>
  <Shape xmlns="" ID="4vS/1ng4yTV9tBcquSjum+uo9tU=" Order="_x0031_0" pdftag="_x005B_Artifact_x005D_" isBookmarkSet="no" bookmark="no"/>
  <Shape xmlns="" ID="KgstXVXTu+krIGWvdsvf9e9c5l0=" formula="no" inline="no" Order="_x0031_" isBookmarkSet="no" bookmark="no" pdftag="_x005B_Artifact_x005D_" artifact="_x0031_" validate="no"/>
  <Shape xmlns="" ID="zZvnmQ3MvuAHH1MBTDuI1NnX1Cs=" pdftag="H2" isBookmarkSet="no" bookmark="yes" Order="_x0031_"/>
  <Shape xmlns="" ID="qF98s21RtL5R4WtUFvX5PFZK+mw=" formula="no" inline="no" Order="_x0033_" isBookmarkSet="no" bookmark="no" pdftag="_x005B_Artifact_x005D_" artifact="_x0031_" validate="no"/>
  <Shape xmlns="" ID="x03p7XO8X1tBL2taVagzc0CL0tE=" pdftag="P" artifact="_x0030_" isBookmarkSet="yes" bookmark="no" Order="_x0032_"/>
  <Shape xmlns="" ID="/6IH5cCnWLaHjOfOzMniS59xIOc=" Order="_x0034_" isBookmarkSet="no" bookmark="no" pdftag="_x005B_Artifact_x005D_" artifact="_x0031_" formula="no" Lang="" validate="no" inline="no"/>
  <Shape xmlns="" ID="Wv4UPYOlvffyEYS2ncsUKIFOWGw=" pdftag="P" artifact="_x0030_" isBookmarkSet="yes" bookmark="no" Order="_x0034_"/>
  <Shape xmlns="" ID="idnwYbRQS11QLUG27MzXh2wkLZg=" pdftag="P" isBookmarkSet="no" bookmark="no" Order="_x0035_"/>
  <Shape xmlns="" ID="WB5TLVN6HSiwG9oqn3OR+G+OAaw=" isBookmarkSet="no" bookmark="no" formula="no" Lang="" pdftag="Figure" artifact="_x0030_" inline="no" validate="yes" Order="_x0033_"/>
  <Shape xmlns="" ID="uCbMxjcIxpuUVg58b62FpXJog7k=" Order="_x0039_" isBookmarkSet="no" bookmark="no" validate="no" artifact="_x0031_" pdftag="_x005B_Artifact_x005D_" formula="no" inline="no"/>
  <Shape xmlns="" ID="8ynG4GOkJDjA8zYQuXPzD3Mq6X4=" Order="_x0031_0" pdftag="_x005B_Artifact_x005D_" isBookmarkSet="no" bookmark="no"/>
  <Shape xmlns="" ID="7opXm+ZPR27iu1hnyOoU2XEeBo4=" Order="_x0031_" isBookmarkSet="no" bookmark="no" pdftag="_x005B_Artifact_x005D_" artifact="_x0031_" validate="no" formula="no" inline="no"/>
  <Shape xmlns="" ID="w/DRKDJdHdN0OxKuoU0DoJsicW8=" pdftag="H2" isBookmarkSet="no" bookmark="yes" Order="_x0031_"/>
  <Shape xmlns="" ID="DvzLwd9b3/B3gaxMNLcTiC39ZR8=" Order="_x0033_" isBookmarkSet="no" bookmark="no" pdftag="_x005B_Artifact_x005D_" artifact="_x0031_" validate="no" formula="no" inline="no"/>
  <Shape xmlns="" ID="zxsPoFVArqhw6lviLzn4zZzxb3E=" pdftag="P" artifact="_x0030_" isBookmarkSet="yes" bookmark="no" Order="_x0032_"/>
  <Shape xmlns="" ID="0V/uj7sAsqv6EH25zrZY2sr7VxI=" Order="_x0034_" isBookmarkSet="no" bookmark="no" pdftag="_x005B_Artifact_x005D_" artifact="_x0031_" formula="no" Lang="" validate="no" inline="no"/>
  <Shape xmlns="" ID="36cK5np26C1/n9u+WLXL9v5I4nY=" pdftag="P" artifact="_x0030_" isBookmarkSet="yes" bookmark="no" Order="_x0034_"/>
  <Shape xmlns="" ID="ms2WKhtGNlhi8S7eAGS7fuDM8NQ=" pdftag="P" isBookmarkSet="no" bookmark="no" Order="_x0035_"/>
  <Shape xmlns="" ID="BaX5rAGF/t7ZsRkP3e5phX0FinU=" isBookmarkSet="no" bookmark="no" formula="no" Lang="" pdftag="Figure" artifact="_x0030_" inline="no" validate="yes" Order="_x0033_"/>
  <Shape xmlns="" ID="CxY9gVpJGfNEnHu8qrUlyGLpfks=" Order="_x0037_" isBookmarkSet="no" bookmark="no" validate="no" artifact="_x0031_" pdftag="_x005B_Artifact_x005D_" formula="no" inline="no"/>
  <Shape xmlns="" ID="wZ2IwKT4RFPKySBeXzXOYoty8nc=" Order="_x0036_" pdftag="_x005B_Artifact_x005D_" isBookmarkSet="no" bookmark="no"/>
  <Shape xmlns="" ID="SHKSuubQdjVkgWhSSdc6wLjePK8=" Order="_x0031_" isBookmarkSet="no" bookmark="no" pdftag="_x005B_Artifact_x005D_" artifact="_x0031_" validate="no" formula="no" inline="no"/>
  <Shape xmlns="" ID="vDuaDer8YmMvH22yG97Z4US9oKY=" pdftag="H2" isBookmarkSet="yes" bookmark="no" Order="_x0031_"/>
  <Shape xmlns="" ID="i+G2p4CvNB7e7mcOrjy1hIEdwvs=" pdftag="P" artifact="_x0030_" isBookmarkSet="yes" bookmark="no" Order="_x0032_"/>
  <Shape xmlns="" ID="HNNAgH73iG4LwVBknoiDr7wMtE0=" isBookmarkSet="no" bookmark="no" Lang="" formula="no" validate="no" inline="no" Order="_x0032_" pdftag="_x005B_Artifact_x005D_" artifact="_x0031_"/>
  <Shape xmlns="" ID="q+lAeFYwIwi2nM9NXeh8aI6ja74=" isBookmarkSet="no" bookmark="no" formula="no" Lang="" pdftag="Figure" artifact="_x0030_" inline="no" validate="yes" Order="_x0033_"/>
  <Shape xmlns="" ID="X9+eB00lKdbq9qmFzPeltvuJDGM=" Order="_x0039_" pdftag="_x005B_Artifact_x005D_" isBookmarkSet="no" bookmark="no"/>
  <Shape xmlns="" ID="v6oZlQ62JP8VCaReCseZUZuv81M=" Order="_x0031_" isBookmarkSet="no" bookmark="no" validate="no" artifact="_x0031_" pdftag="_x005B_Artifact_x005D_" formula="no" inline="no"/>
  <Shape xmlns="" ID="DzRk8GxI+0SWuPBr6D+FwWnfF8E=" pdftag="H2" isBookmarkSet="no" bookmark="yes" Order="_x0031_"/>
  <Shape xmlns="" ID="dam5Ly1ZIlAW9y1mkMCY7crd/uc=" Order="_x0033_" isBookmarkSet="no" bookmark="no" pdftag="_x005B_Artifact_x005D_" artifact="_x0031_" validate="no" formula="no" inline="no"/>
  <Shape xmlns="" ID="dd5Hoa8vI60AzCh7qldFrrLHkfM=" pdftag="P" artifact="_x0030_" isBookmarkSet="yes" bookmark="no" Order="_x0032_"/>
  <Shape xmlns="" ID="WK9VnbQZro6thMZNZWa7IpexADg=" Order="_x0034_" isBookmarkSet="no" bookmark="no" pdftag="_x005B_Artifact_x005D_" artifact="_x0031_" formula="no" Lang="" validate="no" inline="no"/>
  <Shape xmlns="" ID="TQK1o+8w+N8Jqc+7gmZ50jgD+eY=" pdftag="P" artifact="_x0030_" isBookmarkSet="yes" bookmark="no" Order="_x0034_"/>
  <Shape xmlns="" ID="uz3T+0qnnoD59C9qmt+Lk99n9hU=" pdftag="P" isBookmarkSet="no" bookmark="no" Order="_x0035_"/>
  <Shape xmlns="" ID="vaHCbWF2roGhbAU/wtdjjIN4lvY=" isBookmarkSet="no" bookmark="no" formula="no" Lang="" pdftag="Figure" artifact="_x0030_" inline="no" validate="yes" Order="_x0033_"/>
  <Shape xmlns="" ID="t+y5SZ2BCwBSuFYrGMvjIQozBG8=" Order="_x0038_" pdftag="_x005B_Artifact_x005D_" isBookmarkSet="no" bookmark="no"/>
  <Shape xmlns="" ID="jduZwxnDFZAuL5EZ031l80zOD7o=" Order="_x0031_" isBookmarkSet="no" bookmark="no" validate="no" artifact="_x0031_" pdftag="_x005B_Artifact_x005D_" formula="no" inline="no"/>
  <Shape xmlns="" ID="1d2o+mYboycfZtPvU48qoylAVcY=" pdftag="H2" isBookmarkSet="no" bookmark="yes" Order="_x0031_"/>
  <Shape xmlns="" ID="GmZYWD+eq7dECZ1DijXtQWzMKgg=" Order="_x0033_" isBookmarkSet="no" bookmark="no" pdftag="_x005B_Artifact_x005D_" artifact="_x0031_" validate="no" formula="no" inline="no"/>
  <Shape xmlns="" ID="EsUUZIC2U2n5kw71D2iAVG9/ec0=" pdftag="P" artifact="_x0030_" isBookmarkSet="yes" bookmark="no" Order="_x0032_"/>
  <Shape xmlns="" ID="980zxls72NcFBIkLDXQHa9MrxPI=" Order="_x0034_" isBookmarkSet="no" bookmark="no" pdftag="_x005B_Artifact_x005D_" artifact="_x0031_" formula="no" Lang="" validate="no" inline="no"/>
  <Shape xmlns="" ID="K0q3vjiwJ1ogwgfWeTecDwLzI00=" pdftag="P" isBookmarkSet="no" bookmark="no" Order="_x0034_"/>
  <Shape xmlns="" ID="8pYjy9P/BdyNEzZzn3ekQeCLaMM=" isBookmarkSet="no" bookmark="no" formula="no" Lang="" pdftag="Figure" artifact="_x0030_" inline="no" validate="yes" Order="_x0033_"/>
  <Shape xmlns="" ID="T4jZKJ09goaviDbQvV4eBVd63Gg=" Order="_x0037_" pdftag="_x005B_Artifact_x005D_" isBookmarkSet="no" bookmark="no"/>
  <Shape xmlns="" ID="qqCsvUGQJRcbyHJR48dMuwL609I=" Order="_x0031_" isBookmarkSet="no" bookmark="no" validate="no" artifact="_x0031_" pdftag="_x005B_Artifact_x005D_" formula="no" inline="no"/>
  <Shape xmlns="" ID="KDiiPn7CPwC4j4TCD7bfSyswXfg=" pdftag="H2" isBookmarkSet="no" bookmark="yes" Order="_x0031_"/>
  <Shape xmlns="" ID="NfbPoMqk+LXx13kbz2rBHbisOa8=" pdftag="P" artifact="_x0030_" isBookmarkSet="yes" bookmark="no" Order="_x0033_"/>
  <Shape xmlns="" ID="C6ss1NUkCqhMJrA5jbeixvySNjo=" pdftag="P" isBookmarkSet="no" bookmark="no" Order="_x0034_"/>
  <Shape xmlns="" ID="q+4i9tTAJHTvWwJCHd0BXQlZ1mk=" artifact="_x0030_" pdftag="Figure" isBookmarkSet="no" bookmark="no" formula="no" Lang="" Order="_x0032_" validate="no"/>
  <Shape xmlns="" ID="j0rtx1MoE+Rf3T8N17SYJB+H/TY=" Order="_x0034_" isBookmarkSet="no" bookmark="no" formula="no" Lang="" validate="no" artifact="_x0031_" pdftag="_x005B_Artifact_x005D_" inline="no"/>
  <Shape xmlns="" ID="fplMD2UFyaVYty3mznF45fTwbrs=" Order="_x0039_" pdftag="_x005B_Artifact_x005D_" isBookmarkSet="no" bookmark="no"/>
  <Shape xmlns="" ID="AGXfYV3hmeOS1vL5ES9L/7AVI7Y=" Order="_x0031_" isBookmarkSet="no" bookmark="no" pdftag="_x005B_Artifact_x005D_" artifact="_x0031_" validate="no" formula="no" inline="no"/>
  <Shape xmlns="" ID="d3MldPiBy6fF75b+Q/Zf2x6IXQk=" pdftag="H2" isBookmarkSet="no" bookmark="yes" Order="_x0031_"/>
  <Shape xmlns="" ID="/K8lmgDba6b7hWWuw6d/+ZOBB+0=" Order="_x0033_" isBookmarkSet="no" bookmark="no" pdftag="_x005B_Artifact_x005D_" artifact="_x0031_" validate="no" formula="no" inline="no"/>
  <Shape xmlns="" ID="y7zA7PtgBN3dAIauBtrR1P6iKYc=" pdftag="P" artifact="_x0030_" isBookmarkSet="yes" bookmark="no" Order="_x0032_"/>
  <Shape xmlns="" ID="HhdtAFgTtRfINMWPY+jpeq4AKow=" Order="_x0034_" isBookmarkSet="no" bookmark="no" pdftag="_x005B_Artifact_x005D_" artifact="_x0031_" formula="no" Lang="" validate="no" inline="no"/>
  <Shape xmlns="" ID="imYpKYqETEAzLgLI3EnvI0+lxeE=" pdftag="P" isBookmarkSet="no" bookmark="no" Order="_x0034_"/>
  <Shape xmlns="" ID="+vTZeTqV8VyIvcw7VJ+GdBQ/8kk=" isBookmarkSet="no" bookmark="no" Lang="" formula="no" pdftag="Figure" artifact="_x0030_" inline="no" validate="yes" Order="_x0033_"/>
  <Shape xmlns="" ID="0wAH6ysRA3xO+0sDoXTL5ie54UQ=" Order="_x0038_" isBookmarkSet="no" bookmark="no" validate="no" artifact="_x0031_" pdftag="_x005B_Artifact_x005D_" formula="no" inline="no"/>
  <Shape xmlns="" ID="Vl0qkUmzHjeNDYjoRBFxodGF5ao=" Order="_x0038_" pdftag="_x005B_Artifact_x005D_" isBookmarkSet="no" bookmark="no"/>
  <Shape xmlns="" ID="POdcaZzPWTR4H8U4k65o3bVEg8o=" Order="_x0031_" isBookmarkSet="no" bookmark="no" pdftag="_x005B_Artifact_x005D_" artifact="_x0031_" validate="no" formula="no" inline="no"/>
  <Shape xmlns="" ID="rlOLrHzNnNuKebV5Fc1kR+6AZkU=" pdftag="H2" isBookmarkSet="no" bookmark="yes" Order="_x0031_"/>
  <Shape xmlns="" ID="KWLqX2+7+MSJf7s/TcBvY7YD9Sg=" Order="_x0033_" isBookmarkSet="no" bookmark="no" pdftag="_x005B_Artifact_x005D_" artifact="_x0031_" validate="no" formula="no" inline="no"/>
  <Shape xmlns="" ID="umw+mPvmB4FURMfhGvXffF0QbWk=" pdftag="P" artifact="_x0030_" isBookmarkSet="yes" bookmark="no" Order="_x0032_"/>
  <Shape xmlns="" ID="I+laGWoz+EAUq8R3Lty7LAMr76A=" Order="_x0034_" isBookmarkSet="no" bookmark="no" pdftag="_x005B_Artifact_x005D_" artifact="_x0031_" formula="no" Lang="" validate="no" inline="no"/>
  <Shape xmlns="" ID="GGkN2cUcXQ4lD2POlKtTxNR9+4A=" pdftag="P" isBookmarkSet="no" bookmark="no" Order="_x0034_"/>
  <Shape xmlns="" ID="q4FqJ7R95Y2pP3J5AFsgu4bR7u4=" isBookmarkSet="no" bookmark="no" formula="no" Lang="" pdftag="Figure" artifact="_x0030_" inline="no" validate="yes" Order="_x0033_"/>
  <Shape xmlns="" ID="JLavi8NhF1GfHfjZuWojuuxiWSY=" Order="_x0038_" pdftag="_x005B_Artifact_x005D_" isBookmarkSet="no" bookmark="no"/>
  <Shape xmlns="" ID="vohYhfk4MnazXPRZ3rjxjTy9FKw=" Order="_x0031_" isBookmarkSet="no" bookmark="no" validate="no" artifact="_x0031_" pdftag="_x005B_Artifact_x005D_" formula="no" inline="no"/>
  <Shape xmlns="" ID="/R9omoGEuF821P4PdqAFXX34G7o=" pdftag="H2" isBookmarkSet="no" bookmark="yes" Order="_x0031_"/>
  <Shape xmlns="" ID="aq7K8Jp/pFbYdWaP4hIBFsjwaWI=" Order="_x0033_" isBookmarkSet="no" bookmark="no" pdftag="_x005B_Artifact_x005D_" artifact="_x0031_" validate="no" formula="no" inline="no"/>
  <Shape xmlns="" ID="kNc3yaw5aDmojWBgx6l94xYty8A=" pdftag="P" artifact="_x0030_" isBookmarkSet="yes" bookmark="no" Order="_x0032_"/>
  <Shape xmlns="" ID="0OzaBY1mg1tivSvdXYXTxCldvXc=" Order="_x0034_" isBookmarkSet="no" bookmark="no" pdftag="_x005B_Artifact_x005D_" artifact="_x0031_" formula="no" Lang="" validate="no" inline="no"/>
  <Shape xmlns="" ID="y3hHqsZenvBOLlCsHjf1miS8aFc=" pdftag="P" isBookmarkSet="no" bookmark="no" Order="_x0034_"/>
  <Shape xmlns="" ID="YJPjfArzHn0rIlQxd20Tkk86Vn4=" isBookmarkSet="no" bookmark="no" Lang="" formula="no" pdftag="Figure" artifact="_x0030_" inline="no" validate="yes" Order="_x0033_"/>
  <Shape xmlns="" ID="PmuSnsVO1btHMtlcIZEQv4lZ48s=" Order="_x0037_" pdftag="_x005B_Artifact_x005D_" isBookmarkSet="no" bookmark="no"/>
  <Shape xmlns="" ID="btueVJwApZ2XT0ueLYs15DwVQvE=" Order="_x0031_" isBookmarkSet="no" bookmark="no" validate="no" artifact="_x0031_" pdftag="_x005B_Artifact_x005D_" formula="no" inline="no"/>
  <Shape xmlns="" ID="uLhOvkKuAoFZos/tcZPwOhM520I=" pdftag="H2" isBookmarkSet="no" bookmark="yes" Order="_x0031_"/>
  <Shape xmlns="" ID="k9HK8S9apQCGcnRluOVREo/fLM0=" pdftag="P" artifact="_x0030_" isBookmarkSet="yes" bookmark="no" Order="_x0033_"/>
  <Shape xmlns="" ID="lSxio4KqlGzb4JDc9+whGv9BOuQ=" Order="_x0034_" isBookmarkSet="no" bookmark="no" pdftag="_x005B_Artifact_x005D_" artifact="_x0031_" formula="no" Lang="" validate="no" inline="no"/>
  <Shape xmlns="" ID="iPqgmPTAisZOBk5Aqm//7xqquQ0=" pdftag="P" isBookmarkSet="no" bookmark="no" Order="_x0034_"/>
  <Shape xmlns="" ID="xSoseug1+IAO6nFgm4dQAedFC78=" isBookmarkSet="no" bookmark="no" formula="no" Lang="" pdftag="Figure" artifact="_x0030_" inline="no" validate="yes" Order="_x0032_"/>
  <Shape xmlns="" ID="yDH4pwnSuqjfdFWLBTkYmAJxVI8=" Order="_x0039_" pdftag="_x005B_Artifact_x005D_" isBookmarkSet="no" bookmark="no"/>
  <Shape xmlns="" ID="C9TCAxxgl14z/Eg0/k9UerApCmU=" Order="_x0031_" isBookmarkSet="no" bookmark="no" validate="no" artifact="_x0031_" pdftag="_x005B_Artifact_x005D_" formula="no" inline="no"/>
  <Shape xmlns="" ID="wnOltK5Pg+CWePCqLtXzO4ZwzCk=" pdftag="H2" isBookmarkSet="no" bookmark="yes" Order="_x0031_"/>
  <Shape xmlns="" ID="UbD26x7YzwRk1kjyf7uTmjOgZBI=" pdftag="P" artifact="_x0030_" isBookmarkSet="yes" bookmark="no" Order="_x0032_"/>
  <Shape xmlns="" ID="L1H79U2ldgfwLds5nNj91hA/W6E=" Order="_x0033_" isBookmarkSet="no" bookmark="no" pdftag="_x005B_Artifact_x005D_" artifact="_x0031_" formula="no" Lang="" validate="no" inline="no"/>
  <Shape xmlns="" ID="azDrV3oqB/3012e8p8aWRJcqCQY=" artifact="_x0030_" pdftag="Figure" isBookmarkSet="no" bookmark="no" formula="no" Lang="" Order="_x0033_" validate="no"/>
  <Shape xmlns="" ID="hrqBUA9BR0446KogZIpULTuHly8=" pdftag="P" isBookmarkSet="no" bookmark="no" Order="_x0035_"/>
  <Shape xmlns="" ID="UeJMPVF/ya2TsAaIWj2POimVJjo=" artifact="_x0030_" pdftag="Figure" isBookmarkSet="no" bookmark="no" formula="no" Lang="" Order="_x0034_" validate="no"/>
  <Shape xmlns="" ID="FMptyUca1LT8/jDh66sa13CoWMw=" pdftag="P" isBookmarkSet="no" bookmark="no" Order="_x0036_"/>
  <Shape xmlns="" ID="cEvbVcAeCvyeglK27KAebhBpkHk=" Order="_x0031_" isBookmarkSet="no" bookmark="no" pdftag="_x005B_Artifact_x005D_" artifact="_x0031_" validate="no" formula="no" inline="no"/>
  <Shape xmlns="" ID="SRWJ1qZcKxhjnDVrEo35pPS1xAc=" pdftag="H2" isBookmarkSet="no" bookmark="yes" Order="_x0032_"/>
  <Shape xmlns="" ID="o5kqESsFi9D8DZ3atfKIcueMIUA=" artifact="_x0030_" pdftag="Figure" isBookmarkSet="no" bookmark="no" formula="no" Lang="" Order="_x0031_" validate="no"/>
  <Shape xmlns="" ID="SuhqwdH1QoApVrAHSWI3r9+Dh8I=" Order="_x0035_" isBookmarkSet="no" bookmark="no" pdftag="_x005B_Artifact_x005D_" artifact="_x0031_" validate="no"/>
  <Shape xmlns="" ID="kT0iSjYeDjcgN+i+ioZQM1Mf2CQ=" pdftag="Figure" artifact="_x0030_" isBookmarkSet="no" bookmark="no" Lang="" Order="_x0033_" validate="no"/>
  <Shape xmlns="" ID="YpJf7WM1GvMw4Qwycc+i0isdxjQ=" Order="_x0035_" isBookmarkSet="no" bookmark="no" pdftag="_x005B_Artifact_x005D_" artifact="_x0031_" validate="no"/>
  <Shape xmlns="" ID="oLJowA3qPZD7+jxAfF/FGijO/5g=" Order="_x0034_" isBookmarkSet="no" bookmark="no" pdftag="_x005B_Artifact_x005D_" artifact="_x0031_" validate="no"/>
  <Shape xmlns="" ID="CySBqlfKp34UfqbJH/Pw8UvriVs=" pdftag="H2" isBookmarkSet="no" bookmark="yes" Order="_x0031_"/>
  <Shape xmlns="" ID="o6sc1O4hYxPxBbivHy3AGKd8PrM=" pdftag="P" isBookmarkSet="no" bookmark="no" Order="_x0032_"/>
  <Shape xmlns="" ID="YuL52/1Om29Oc5EWMNaJjlMP4kg=" Order="_x0036_" pdftag="_x005B_Artifact_x005D_" isBookmarkSet="no" bookmark="no"/>
  <Shape xmlns="" ID="KOOmmIgVkttJqbX1U073cRJ49oc=" Order="_x0031_" isBookmarkSet="no" bookmark="no" pdftag="_x005B_Artifact_x005D_" artifact="_x0031_" validate="no"/>
  <Shape xmlns="" ID="qYAaFenWO1o/Cr1svmdehyAxWHQ=" artifact="_x0030_" pdftag="Figure" isBookmarkSet="no" bookmark="no" formula="no" Lang="" Order="_x0032_" validate="no"/>
  <Shape xmlns="" ID="KYfbIkxDdeYkSkoAB09s109d9RY=" Order="_x0031_" isBookmarkSet="no" bookmark="no" pdftag="_x005B_Artifact_x005D_" artifact="_x0031_" validate="no"/>
  <Shape xmlns="" ID="CC++0WsjYZeego1m3IWFsneZPJM=" Order="_x0032_" isBookmarkSet="no" bookmark="no" pdftag="_x005B_Artifact_x005D_" artifact="_x0031_" validate="no"/>
  <Shape xmlns="" ID="1ZbK1WmeF+D1znwTpeLvfBxewzg=" pdftag="H2" isBookmarkSet="no" bookmark="yes" Order="_x0031_"/>
  <Shape xmlns="" ID="QktuDPo2Cj8pqejdtAN77NGTHPw=" Order="_x0031_1" pdftag="_x005B_Artifact_x005D_" isBookmarkSet="no" bookmark="no"/>
  <Shape xmlns="" ID="fKRi2rYCQvguMvtTyHWJfvdctdI=" Order="_x0031_" isBookmarkSet="no" bookmark="no" pdftag="_x005B_Artifact_x005D_" artifact="_x0031_" validate="no"/>
  <Shape xmlns="" ID="MEA5q6fE0uuimNHCQumFURJ5lIU=" pdftag="H2" isBookmarkSet="no" bookmark="yes" Order="_x0031_"/>
  <Shape xmlns="" ID="1pIOr+GxJjQZOd840YYWVSSZaTY=" Order="_x0037_" isBookmarkSet="no" bookmark="no" pdftag="_x005B_Artifact_x005D_" artifact="_x0031_" validate="no"/>
  <Shape xmlns="" ID="1yPo3REi/BisAYUlY5nRZhf6/EU=" Order="_x0038_" isBookmarkSet="no" bookmark="no" pdftag="_x005B_Artifact_x005D_" artifact="_x0031_" validate="no"/>
  <Shape xmlns="" ID="3E004jkRR6tqs9sVyain4MGoPcI=" pdftag="P" isBookmarkSet="no" bookmark="no" Order="_x0032_"/>
  <Shape xmlns="" ID="3azKKBKUjUinpK5c1OMMH7zHeFc=" pdftag="P" isBookmarkSet="no" bookmark="no" Order="_x0033_"/>
  <Shape xmlns="" ID="Fy3WwywVvdn5eC/KpTjM7PhVBg8=" Order="_x0033_" isBookmarkSet="no" bookmark="no" pdftag="_x005B_Artifact_x005D_" artifact="_x0031_" validate="no"/>
  <Shape xmlns="" ID="pNycLfe2DgqT+7mmtsnXoDlypqc=" Order="_x0034_" isBookmarkSet="no" bookmark="no" pdftag="_x005B_Artifact_x005D_" artifact="_x0031_" validate="no"/>
  <Shape xmlns="" ID="Q6LVe9zpNz6RbbV4BXAsVWoyGI4=" Order="_x0035_" isBookmarkSet="no" bookmark="no" pdftag="_x005B_Artifact_x005D_" artifact="_x0031_"/>
  <Shape xmlns="" ID="/a6boRMoSTiJ2Apuxbv5RlN7Org=" Order="_x0036_" isBookmarkSet="no" bookmark="no" pdftag="_x005B_Artifact_x005D_" artifact="_x0031_"/>
  <Shape xmlns="" ID="ByshV7e9vJI9fe8falOYlilFh5s=" Order="_x0039_" pdftag="_x005B_Artifact_x005D_" isBookmarkSet="no" bookmark="no"/>
  <Shape xmlns="" ID="zGk/Mo+Tp1E5S4z9fX85ssjkdVE=" pdftag="H2" isBookmarkSet="no" bookmark="yes" Order="_x0031_"/>
  <Shape xmlns="" ID="U41Nd6+Rp7Vnrij/t+vERdOczhI=" Order="_x0031_" isBookmarkSet="no" bookmark="no" pdftag="_x005B_Artifact_x005D_" artifact="_x0031_" validate="no"/>
  <Shape xmlns="" ID="pklwQ+QjkQQi099GnTwLLYTcYqI=" pdftag="P" isBookmarkSet="no" bookmark="no" Order="_x0032_"/>
  <Shape xmlns="" ID="PB4oPOQVRSi1wrZZ3LKx+60ZTtQ=" Order="_x0034_" isBookmarkSet="no" bookmark="no" pdftag="_x005B_Artifact_x005D_" artifact="_x0031_" formula="no" Lang="" validate="no"/>
  <Shape xmlns="" ID="yYspiQzQZjWQDt/LOlfyqBxnmAE=" Order="_x0035_" isBookmarkSet="no" bookmark="no" pdftag="_x005B_Artifact_x005D_" artifact="_x0031_" validate="no"/>
  <Shape xmlns="" ID="BBfdSngglbPIopz8TaYxQvWYB8k=" artifact="_x0030_" pdftag="Figure" isBookmarkSet="no" bookmark="no" Lang="" Order="_x0034_" validate="no"/>
  <Shape xmlns="" ID="QW4WX0KEWseFeoI4k/054LKo9QA=" pdftag="P" isBookmarkSet="no" bookmark="no" Order="_x0033_"/>
  <Shape xmlns="" ID="iOhIju7Xfvet0m+cq9CCqXT/KOE=" Order="_x0037_" isBookmarkSet="no" bookmark="no" pdftag="_x005B_Artifact_x005D_" artifact="_x0031_" formula="no" Lang="" validate="no"/>
  <Shape xmlns="" ID="Fvdk9p5WcykAuKNALszifFWoxwo=" Order="_x0036_" pdftag="_x005B_Artifact_x005D_" isBookmarkSet="no" bookmark="no"/>
  <Shape xmlns="" ID="+OhnlzP37u1CT8X1D/bMD/f9wHI=" Order="_x0031_" isBookmarkSet="no" bookmark="no" pdftag="_x005B_Artifact_x005D_" artifact="_x0031_" validate="no"/>
  <Shape xmlns="" ID="qbg33H/lC2Gp4/iR0qKEU0C26lU=" pdftag="H2" isBookmarkSet="no" bookmark="yes" Order="_x0031_"/>
  <Shape xmlns="" ID="J2gIZj8Ydh57pu/a3g3qkJcxMSM=" Order="_x0034_" isBookmarkSet="no" bookmark="no" pdftag="_x005B_Artifact_x005D_" artifact="_x0031_" validate="no"/>
  <Shape xmlns="" ID="F99EAap6IXyOPPcFgwjfarrk/LY=" pdftag="P" isBookmarkSet="no" bookmark="no" Order="_x0033_"/>
  <Shape xmlns="" ID="Z6630SYq+vT2blzf0LYqlRjstoM=" artifact="_x0030_" pdftag="Figure" isBookmarkSet="no" bookmark="no" formula="no" Lang="" Order="_x0032_" validate="no"/>
  <Shape xmlns="" ID="v0PAUl+EB+Oi2bfmZvoyiwoLqOo=" Order="_x0037_" pdftag="_x005B_Artifact_x005D_" isBookmarkSet="no" bookmark="no"/>
  <Shape xmlns="" ID="9h5tS8m+YZkS/4dGK4Leo2Ev2Xg=" pdftag="H2" isBookmarkSet="no" bookmark="yes" Order="_x0031_"/>
  <Shape xmlns="" ID="8yKLdcAw0pz8Jvx9vDpyVSbu0K0=" pdftag="P" isBookmarkSet="no" bookmark="no" Order="_x0032_"/>
  <Shape xmlns="" ID="QpbuRHq4VRfNAbYIWEXT0GzXdEg=" Order="_x0031_" isBookmarkSet="no" bookmark="no" validate="no" artifact="_x0031_" pdftag="_x005B_Artifact_x005D_" formula="no" inline="no"/>
  <Shape xmlns="" ID="TjfwJ9X/llf3s1GQqqUH0kCaRc0=" Order="_x0036_" isBookmarkSet="no" bookmark="no" pdftag="_x005B_Artifact_x005D_" artifact="_x0031_" validate="no" formula="no" inline="no"/>
  <Shape xmlns="" ID="PXa4dj/CR27pddFtljXQTtRTRT4=" Order="_x0034_" isBookmarkSet="no" bookmark="no" pdftag="_x005B_Artifact_x005D_" artifact="_x0031_" validate="no" formula="no" inline="no"/>
  <Shape xmlns="" ID="iHoCdU+F2JQOLBXViyu9jEZVtMs=" artifact="_x0030_" pdftag="Figure" isBookmarkSet="no" bookmark="no" formula="no" Lang="" Order="_x0033_" validate="no"/>
  <Shape xmlns="" ID="2rzxBznGdndvjLocKWo6MOG8AdE=" Order="_x0037_" pdftag="_x005B_Artifact_x005D_" isBookmarkSet="no" bookmark="no"/>
  <Shape xmlns="" ID="DX7DDdnXSqQ47aSAVkZFdIwmTAc=" pdftag="H2" isBookmarkSet="no" bookmark="yes" Order="_x0031_"/>
  <Shape xmlns="" ID="JIRB3gRekr5hjJjMRRoHg5XnOhs=" pdftag="P" isBookmarkSet="no" bookmark="no" Order="_x0032_"/>
  <Shape xmlns="" ID="s7M0EUeSJwbQCriwo9WCwbE4Kuw=" Order="_x0031_" isBookmarkSet="no" bookmark="no" pdftag="_x005B_Artifact_x005D_" artifact="_x0031_" validate="no" formula="no" inline="no"/>
  <Shape xmlns="" ID="4nbO7QheJq/i8UiicUSEUDuYJOs=" Order="_x0036_" isBookmarkSet="no" bookmark="no" pdftag="_x005B_Artifact_x005D_" artifact="_x0031_" validate="no"/>
  <Shape xmlns="" ID="+9pNW2S9Urjft+byC2TsgwbkMV0=" Order="_x0034_" isBookmarkSet="no" bookmark="no" pdftag="_x005B_Artifact_x005D_" artifact="_x0031_" validate="no"/>
  <Shape xmlns="" ID="9HZWcArfxw5nCLxPD5a+Uq1gzqQ=" artifact="_x0030_" pdftag="Figure" isBookmarkSet="no" bookmark="no" formula="no" Lang="" Order="_x0033_" validate="no"/>
  <Shape xmlns="" ID="eaaH9bzvTtmAkK30y2khMaXfKGY=" Order="_x0036_" isBookmarkSet="no" bookmark="no" pdftag="_x005B_Artifact_x005D_" artifact="_x0031_" validate="no"/>
  <Shape xmlns="" ID="0po2kYYqUanER28lC9+KK/INMdI=" pdftag="H2" isBookmarkSet="no" bookmark="yes" Order="_x0031_"/>
  <Shape xmlns="" ID="+Q91rM8mR1gtbia7Gf7N41xcWBc=" pdftag="P" isBookmarkSet="no" bookmark="no" Order="_x0033_"/>
  <Shape xmlns="" ID="Jo+3n9YV7J7rVkuLBUdHfc1Af5w=" Order="_x0038_" pdftag="_x005B_Artifact_x005D_" isBookmarkSet="no" bookmark="no"/>
  <Shape xmlns="" ID="GxbPiCgrMQ0fY65kwfzs57rmvpc=" Order="_x0031_" isBookmarkSet="no" bookmark="no" pdftag="_x005B_Artifact_x005D_" artifact="_x0031_" validate="no"/>
  <Shape xmlns="" ID="so5ooeU9VpqZ933R+zWoVDrs72A=" Order="_x0034_" isBookmarkSet="no" bookmark="no" pdftag="_x005B_Artifact_x005D_" artifact="_x0031_" formula="no" Lang="" validate="no"/>
  <Shape xmlns="" ID="85pEscSPkeBhzj7fIQHweHfoFPk=" pdftag="P" isBookmarkSet="no" bookmark="no" Order="_x0034_"/>
  <Shape xmlns="" ID="2uHURq+6+CNKUjdwny0M16rPGD8=" artifact="_x0030_" pdftag="Figure" isBookmarkSet="no" bookmark="no" formula="no" Lang="" Order="_x0032_" validate="no"/>
  <Shape xmlns="" ID="qCTdSu8gHJrpMeScDYtRsNeov9I=" isBookmarkSet="no" bookmark="no" formula="no" Lang="" pdftag="Figure" artifact="_x0030_" inline="no" validate="yes" Order="_x0032_"/>
  <Shape xmlns="" ID="CsgCUMB+8l+79er0gxSeF2+hfrc=" Order="_x0031_" isBookmarkSet="no" bookmark="no" validate="no" artifact="_x0031_" pdftag="_x005B_Artifact_x005D_" formula="no" inline="no"/>
  <Shape xmlns="" ID="bBPU4YGVznBDMycE3IYUFdVCl9E=" Order="_x0032_" isBookmarkSet="no" bookmark="no" pdftag="_x005B_Artifact_x005D_" artifact="_x0031_" validate="no" formula="no" inline="no"/>
  <Shape xmlns="" ID="uRhJWb1ewGJwu1GOIHEn+SkABA8=" pdftag="H2" isBookmarkSet="no" bookmark="yes" Order="_x0031_"/>
  <Shape xmlns="" ID="jNH16w1VGxp0qV3mVR33otTk08o=" Order="_x0034_" pdftag="_x005B_Artifact_x005D_" isBookmarkSet="no" bookmark="no"/>
  <Shape xmlns="" ID="cWBBPO5l+T3wxZqMxQy7KL71A+w=" pdftag="H2" isBookmarkSet="no" bookmark="yes" Order="_x0031_"/>
  <Shape xmlns="" ID="UoU/AvQvyIBObA3Nd3HA2/rXn9U=" pdftag="P" isBookmarkSet="no" bookmark="no" Order="_x0032_"/>
  <Shape xmlns="" ID="x2oYhBsGWyHyB/2XpK+EHumhV8E=" Order="_x0031_" isBookmarkSet="no" bookmark="no" pdftag="_x005B_Artifact_x005D_" artifact="_x0031_" validate="no"/>
  <Shape xmlns="" ID="Rc1ZSmSgsY3RxYmbMDfnsEFehiQ=" Order="_x0036_" pdftag="_x005B_Artifact_x005D_" isBookmarkSet="no" bookmark="no"/>
  <Shape xmlns="" ID="X4c6u+xswYK4LamUQiZmNaIro2I=" pdftag="H2" isBookmarkSet="no" bookmark="yes" Order="_x0031_"/>
  <Shape xmlns="" ID="b9jTr3ZAqd+IiD3boRAp2FqN6m4=" Order="_x0031_" isBookmarkSet="no" bookmark="no" pdftag="_x005B_Artifact_x005D_" artifact="_x0031_" validate="no"/>
  <Shape xmlns="" ID="nKi9/XCCyyhjSLkrEqanlf9IZ5Q=" pdftag="P" isBookmarkSet="no" bookmark="no" Order="_x0032_"/>
  <Shape xmlns="" ID="3dcKAarM+YlUKo8v91m1OpZ2224=" Order="_x0035_" isBookmarkSet="no" bookmark="no" pdftag="_x005B_Artifact_x005D_" artifact="_x0031_" validate="no"/>
  <Shape xmlns="" ID="d02bzy7fxHl2IcmKh4dbnlRqf+o=" artifact="_x0030_" pdftag="Figure" isBookmarkSet="no" bookmark="no" formula="no" Lang="" Order="_x0033_" validate="no"/>
  <Shape xmlns="" ID="lqko1A9YhYt4kCu/g9AFhRohYWU=" Order="_x0036_" pdftag="_x005B_Artifact_x005D_" isBookmarkSet="no" bookmark="no"/>
  <Shape xmlns="" ID="hp0G6EEqP4aqCjP5LffckfiFT9A=" pdftag="H2" isBookmarkSet="no" bookmark="yes" Order="_x0031_"/>
  <Shape xmlns="" ID="x1agk5rrANc6+Xf0g/6R+cr8Pug=" Order="_x0031_" isBookmarkSet="no" bookmark="no" validate="no" artifact="_x0031_" pdftag="_x005B_Artifact_x005D_" formula="no" inline="no"/>
  <Shape xmlns="" ID="gOxjidJ6b2HvaIlmMrJN0+B3FHQ=" pdftag="P" isBookmarkSet="no" bookmark="no" Order="_x0032_"/>
  <Shape xmlns="" ID="SyBajEOGcXcotfBt7gC4AoeSs+g=" Order="_x0035_" isBookmarkSet="no" bookmark="no" pdftag="_x005B_Artifact_x005D_" artifact="_x0031_" validate="no"/>
  <Shape xmlns="" ID="WXgcc5UHYL6k7F3URDsrHYtRkmw=" artifact="_x0030_" pdftag="Figure" isBookmarkSet="no" bookmark="no" formula="no" Lang="" Order="_x0033_" validate="no"/>
  <Shape xmlns="" ID="kInnNDltNlDQlvd5cMOooEA8/5w=" Order="_x0037_" pdftag="_x005B_Artifact_x005D_" isBookmarkSet="no" bookmark="no"/>
  <Shape xmlns="" ID="nfqbkT19R4EG7SQcQOND163Ym0s=" pdftag="H2" isBookmarkSet="no" bookmark="yes" Order="_x0031_"/>
  <Shape xmlns="" ID="7YHo5n+OlRIyWeVyR/e2fKyXXx0=" pdftag="P" isBookmarkSet="no" bookmark="no" Order="_x0032_"/>
  <Shape xmlns="" ID="tZrOo3CAbXMmNLaC65zm90mtPEQ=" Order="_x0031_" isBookmarkSet="no" bookmark="no" validate="no" artifact="_x0031_" pdftag="_x005B_Artifact_x005D_" formula="no" inline="no"/>
  <Shape xmlns="" ID="L29vN5M0F+HtpkATQqJQCNPdbr0=" Order="_x0034_" isBookmarkSet="no" bookmark="no" pdftag="_x005B_Artifact_x005D_" artifact="_x0031_" validate="no"/>
  <Shape xmlns="" ID="v/AeYlsePC1gOJC6p6EMKMsDuEU=" Order="_x0036_" isBookmarkSet="no" bookmark="no" pdftag="_x005B_Artifact_x005D_" artifact="_x0031_" validate="no"/>
  <Shape xmlns="" ID="SZcD1u37L7bvvdE2Qpu+0mtWbLE=" artifact="_x0030_" pdftag="Figure" isBookmarkSet="no" bookmark="no" formula="no" Lang="" Order="_x0033_" validate="no"/>
  <Shape xmlns="" ID="na/ZgjeZHTrkZxHi3fmIpEsQUr8=" Order="_x0035_" isBookmarkSet="no" bookmark="no" pdftag="_x005B_Artifact_x005D_" artifact="_x0031_" validate="no"/>
  <Shape xmlns="" ID="ze1vA+wFBz2663kGq/kNOzfMMM0=" Order="_x0032_" isBookmarkSet="no" bookmark="no" pdftag="_x005B_Artifact_x005D_" artifact="_x0031_" formula="no" Lang="" validate="no"/>
  <Shape xmlns="" ID="kWSFRmZdqgWxNRzwGNsRXUqIWYs=" Order="_x0031_" isBookmarkSet="no" bookmark="no" pdftag="_x005B_Artifact_x005D_" artifact="_x0031_" validate="no"/>
  <Shape xmlns="" ID="MMsxjgOzGHGggqqED696TS38FG0=" Order="_x0033_" isBookmarkSet="no" bookmark="no" pdftag="_x005B_Artifact_x005D_" artifact="_x0031_" validate="no"/>
  <Shape xmlns="" ID="51KM5+MW2bE87FNJsis09BrrJjM=" pdftag="H2" isBookmarkSet="no" bookmark="yes" Order="_x0031_"/>
  <Shape xmlns="" ID="cLcHvYVYiT3Bgos39nPTg5spuyA=" artifact="_x0030_" pdftag="Figure" isBookmarkSet="no" bookmark="no" formula="no" Lang="" Order="_x0032_" validate="no"/>
  <Shape xmlns="" ID="DfLEOSsagOCk1GeqcgM+1+A8CJ4=" Order="_x0031_" isBookmarkSet="no" bookmark="no" pdftag="_x005B_Artifact_x005D_" artifact="_x0031_" validate="no"/>
  <Shape xmlns="" ID="ccdVWUNGTyXPPWyk9BczbgmlSgA=" Order="_x0032_" isBookmarkSet="no" bookmark="no" pdftag="_x005B_Artifact_x005D_" artifact="_x0031_" validate="no"/>
  <Shape xmlns="" ID="mlQHcVxCl6J8QmjOCCCytfpjUb0=" pdftag="H2" isBookmarkSet="no" bookmark="yes" Order="_x0031_"/>
  <Shape xmlns="" ID="2qKICwgIE0kDwfMPyb5TLhJ4eyw=" Order="_x0037_" pdftag="_x005B_Artifact_x005D_" isBookmarkSet="no" bookmark="no"/>
  <Shape xmlns="" ID="wntUtyuwV6zakmAJqZ+1miaCR34=" pdftag="H2" isBookmarkSet="no" bookmark="yes" Order="_x0031_"/>
  <Shape xmlns="" ID="KmBGKkvgVME0IDpeYgAys/zqf4A=" pdftag="P" isBookmarkSet="no" bookmark="no" Order="_x0032_"/>
  <Shape xmlns="" ID="ttPRxIVelnVuFVAMKUYqDBYqDy8=" Order="_x0031_" isBookmarkSet="no" bookmark="no" validate="no" artifact="_x0031_" pdftag="_x005B_Artifact_x005D_" formula="no" inline="no"/>
  <Shape xmlns="" ID="7nn4CCkRivYjX+GhoNF9/y1oOH4=" Order="_x0033_" isBookmarkSet="no" bookmark="no" pdftag="_x005B_Artifact_x005D_" artifact="_x0031_" validate="no"/>
  <Shape xmlns="" ID="T5d+g/jU558K9GOkoE0vXZiWiJY=" Order="_x0036_" isBookmarkSet="no" bookmark="no" pdftag="_x005B_Artifact_x005D_" artifact="_x0031_" validate="no"/>
  <Shape xmlns="" ID="KqgwnYAASlEMLCNIewG/vzQ8Phw=" artifact="_x0030_" pdftag="Figure" isBookmarkSet="no" bookmark="no" formula="no" Lang="" Order="_x0033_" validate="no"/>
  <Shape xmlns="" ID="IKK0HCXvb/vj2W1NZoYkvxecHwI=" Order="_x0039_" pdftag="_x005B_Artifact_x005D_" isBookmarkSet="no" bookmark="no"/>
  <Shape xmlns="" ID="IW7llGYB+h2dTMrLDFXbtMnPPb8=" Order="_x0031_" isBookmarkSet="no" bookmark="no" pdftag="_x005B_Artifact_x005D_" artifact="_x0031_" validate="no"/>
  <Shape xmlns="" ID="f/kO/PWBlkW6lKFIkBZBT2XszdA=" pdftag="H2" isBookmarkSet="no" bookmark="yes" Order="_x0031_"/>
  <Shape xmlns="" ID="EQPR2lGFIIoQLzKkrbkTWzWMA4U=" Order="_x0033_" isBookmarkSet="no" bookmark="no" pdftag="_x005B_Artifact_x005D_" artifact="_x0031_" validate="no"/>
  <Shape xmlns="" ID="kDonqegU9+4NPTe4jSpmnV/m+8M=" Order="_x0034_" isBookmarkSet="no" bookmark="no" pdftag="_x005B_Artifact_x005D_" artifact="_x0031_" validate="no"/>
  <Shape xmlns="" ID="W0hbb6bvu8vULrTwAz9+LaMjzWA=" pdftag="P" isBookmarkSet="no" bookmark="no" Order="_x0032_"/>
  <Shape xmlns="" ID="ZefeuLBibMU6TLAPcJEOwgAoems=" pdftag="Figure" artifact="_x0030_" isBookmarkSet="no" bookmark="no" Lang="" Order="_x0034_" validate="no"/>
  <Shape xmlns="" ID="L1KE13UcbgMlwrrE6mMjK4Viyxs=" pdftag="P" isBookmarkSet="no" bookmark="no" Order="_x0033_"/>
  <Shape xmlns="" ID="ltbMwuzW2OCZOvzQSvsJTNbTexQ=" pdftag="Figure" artifact="_x0030_" isBookmarkSet="no" bookmark="no" Lang="" Order="_x0035_" validate="no"/>
  <Shape xmlns="" ID="OiDOV6eeVY0lBNwXqvqoKBvSCh0=" Order="_x0034_" pdftag="_x005B_Artifact_x005D_" isBookmarkSet="no" bookmark="no"/>
  <Shape xmlns="" ID="5v0VXbZoI8ySkTQV2Ygzr4gM6nE=" pdftag="H2" isBookmarkSet="no" bookmark="yes" Order="_x0031_"/>
  <Shape xmlns="" ID="HNc3VVyYoYWrLP+qdxY5MGmYPHI=" pdftag="P" isBookmarkSet="no" bookmark="no" Order="_x0032_"/>
  <Shape xmlns="" ID="l3YvMCGoLxjXeThMFen3cEZSdZI=" Order="_x0031_" isBookmarkSet="no" bookmark="no" pdftag="_x005B_Artifact_x005D_" artifact="_x0031_" validate="no"/>
  <Shape xmlns="" ID="fnPAzUToFIkQ6XxCHDTy/53bVqo=" Order="_x0034_" pdftag="_x005B_Artifact_x005D_" isBookmarkSet="no" bookmark="no"/>
  <Shape xmlns="" ID="vcw6Mcba9AbidyjwN2h5hAwRpfk=" pdftag="H2" isBookmarkSet="no" bookmark="yes" Order="_x0031_"/>
  <Shape xmlns="" ID="MLShRRChISXBsJKVqwsSjR1Pxps=" pdftag="P" isBookmarkSet="no" bookmark="no" Order="_x0032_"/>
  <Shape xmlns="" ID="0eEIEp+iiJQIueC7gGk3ZtTWqp8=" Order="_x0031_" isBookmarkSet="no" bookmark="no" pdftag="_x005B_Artifact_x005D_" artifact="_x0031_" validate="no" formula="no" inline="no"/>
  <Shape xmlns="" ID="Un0uMSFpC4ZNN5YV3C7L7XsJwBw=" Order="_x0034_" pdftag="_x005B_Artifact_x005D_" isBookmarkSet="no" bookmark="no"/>
  <Shape xmlns="" ID="eT6Tzza7kcG7N1RMOe5en/gVkbs=" pdftag="H2" isBookmarkSet="no" bookmark="yes" Order="_x0031_"/>
  <Shape xmlns="" ID="dWNUZZNIPn5NBk12RFwtjlHfD+Y=" pdftag="P" isBookmarkSet="no" bookmark="no" Order="_x0032_"/>
  <Shape xmlns="" ID="K6Fb6HEB/6G5Q9TmZknorKTBVwQ=" Order="_x0031_" isBookmarkSet="no" bookmark="no" pdftag="_x005B_Artifact_x005D_" artifact="_x0031_" validate="no"/>
  <Shape xmlns="" ID="V1hcKO2+8we5CyRa2MgDzHEQk7s=" Order="_x0034_" pdftag="_x005B_Artifact_x005D_" isBookmarkSet="no" bookmark="no"/>
  <Shape xmlns="" ID="E8HOggzOk+uhQZR7Sz6ebmxtvfE=" pdftag="H2" isBookmarkSet="no" bookmark="yes" Order="_x0031_"/>
  <Shape xmlns="" ID="8h5hKyszB3SjweAGAysekRMVlIU=" pdftag="P" isBookmarkSet="no" bookmark="no" Order="_x0032_"/>
  <Shape xmlns="" ID="h0a5zexhGb91ubwwM6eF8XjiCTw=" Order="_x0031_" isBookmarkSet="no" bookmark="no" pdftag="_x005B_Artifact_x005D_" artifact="_x0031_" validate="no"/>
  <Shape xmlns="" ID="hQMCespf8psnIjZ8U29x0dp8PvM=" Order="_x0038_" pdftag="_x005B_Artifact_x005D_" isBookmarkSet="no" bookmark="no"/>
  <Shape xmlns="" ID="MgTkMNMNjUPGtqWY+8LKehd577c=" Order="_x0031_" isBookmarkSet="no" bookmark="no" pdftag="_x005B_Artifact_x005D_" artifact="_x0031_" validate="no"/>
  <Shape xmlns="" ID="M9mtca/stV+ZF/88KtF2/2T4S18=" pdftag="H2" isBookmarkSet="no" bookmark="yes" Order="_x0031_"/>
  <Shape xmlns="" ID="LFqYo9POa5N3Ocyd1pQ/DDD9JiE=" pdftag="P" isBookmarkSet="no" bookmark="no" Order="_x0032_"/>
  <Shape xmlns="" ID="Dx7DgKrm4r1C8d1OyH74kqcPJNY=" Order="_x0037_" isBookmarkSet="no" bookmark="no" pdftag="_x005B_Artifact_x005D_" artifact="_x0031_" validate="no"/>
  <Shape xmlns="" ID="Zrv2cae2/oe0m5foT1Ctx0uBt/w=" artifact="_x0030_" pdftag="Figure" isBookmarkSet="no" bookmark="no" formula="no" Lang="" Order="_x0033_" validate="no"/>
  <Shape xmlns="" ID="chQJ2q6JmdC14L7pD0splDm9WzQ=" Order="_x0034_" isBookmarkSet="no" bookmark="no" pdftag="_x005B_Artifact_x005D_" artifact="_x0031_" validate="no"/>
  <Shape xmlns="" ID="KH7Pe+zMm0VjnatS+y8Rzf+I7v4=" Order="_x0036_" isBookmarkSet="no" bookmark="no" pdftag="_x005B_Artifact_x005D_" artifact="_x0031_" validate="no"/>
  <Shape xmlns="" ID="n4O//QCCAl4rnYdEmLXzE21wRso=" Order="_x0035_" isBookmarkSet="no" bookmark="no" pdftag="_x005B_Artifact_x005D_" artifact="_x0031_" validate="no"/>
  <Shape xmlns="" ID="1IhYaCqKzvhv4mpBl4OAUL0S9KM=" artifact="_x0030_" pdftag="Figure" isBookmarkSet="no" bookmark="no" formula="no" Lang="" Order="_x0031_" validate="no"/>
  <Shape xmlns="" ID="B1TqriLzwIC1tk3IySpvLbVdDK0=" Order="_x0031_" isBookmarkSet="no" bookmark="no" validate="no" artifact="_x0031_" pdftag="_x005B_Artifact_x005D_" formula="no" inline="no"/>
  <Shape xmlns="" ID="yBTRpsz0PKYAQx6cn8XQP9cH53k=" Order="_x0033_" isBookmarkSet="no" bookmark="no" pdftag="_x005B_Artifact_x005D_" artifact="_x0031_" validate="no"/>
  <Shape xmlns="" ID="ghiSDLhqNreMFBUG8tJnl6Y5vpo=" pdftag="H2" isBookmarkSet="no" bookmark="yes" Order="_x0032_"/>
  <Shape xmlns="" ID="TTlUGYjnzbLfMn5iJZg8KSbJMYA=" artifact="_x0030_" pdftag="Figure" isBookmarkSet="no" bookmark="no" formula="no" Lang="" Order="_x0032_" validate="no"/>
  <Shape xmlns="" ID="8IjlWDePZWQvQIbiRYW+iJXc1FE=" Order="_x0031_" isBookmarkSet="no" bookmark="no" pdftag="_x005B_Artifact_x005D_" artifact="_x0031_" validate="no"/>
  <Shape xmlns="" ID="OTIuSQc7iGBlHBGCoueRyITaJ9w=" Order="_x0032_" isBookmarkSet="no" bookmark="no" pdftag="_x005B_Artifact_x005D_" artifact="_x0031_" validate="no"/>
  <Shape xmlns="" ID="C37DFzbuHtble2VLZ13I0CpA/B0=" pdftag="H2" isBookmarkSet="no" bookmark="yes" Order="_x0031_"/>
  <Shape xmlns="" ID="3ki31cBOLa7XnlimgtrgygdWpCg=" Order="_x0036_" isBookmarkSet="no" bookmark="no" pdftag="_x005B_Artifact_x005D_" artifact="_x0031_" validate="no"/>
  <Shape xmlns="" ID="hAN2YigNKrf36G47/eLuWNNqSF0=" Order="_x0037_" isBookmarkSet="no" bookmark="no" pdftag="_x005B_Artifact_x005D_" artifact="_x0031_" validate="no"/>
  <Shape xmlns="" ID="l1yzqLlxTIGe7rpcdnI/4qQ4StQ=" Order="_x0031_0" pdftag="_x005B_Artifact_x005D_" isBookmarkSet="no" bookmark="no"/>
  <Shape xmlns="" ID="IKKYB8qD1t+IkLJyZbmJ+sEzba4=" Order="_x0031_" isBookmarkSet="no" bookmark="no" validate="no" artifact="_x0031_" pdftag="_x005B_Artifact_x005D_" formula="no" inline="no"/>
  <Shape xmlns="" ID="OzmHxNN3Z1iAM85bgt6X3jBvutM=" pdftag="H2" isBookmarkSet="no" bookmark="yes" Order="_x0031_"/>
  <Shape xmlns="" ID="xdays+U1eDYOJI9SLlz8LTN1WIg=" isBookmarkSet="yes" bookmark="no" pdftag="P" artifact="_x0030_" Order="_x0032_"/>
  <Shape xmlns="" ID="tUJbnknyRi3moLrC1dSk4vM+fck=" formula="no" pdftag="Figure" inline="no" isBookmarkSet="no" bookmark="no" Lang="" artifact="_x0030_" Order="_x0034_" validate="no"/>
  <Shape xmlns="" ID="QLrVuIWmaNl3DJZbac0O4uDGCK8=" pdftag="P" isBookmarkSet="no" bookmark="no" Order="_x0036_"/>
  <Shape xmlns="" ID="apbrkLVq7+xJhUQ7FcMU/0sr5oM=" formula="no" inline="no" pdftag="Figure" isBookmarkSet="no" bookmark="no" Lang="" artifact="_x0030_" Order="_x0033_" validate="no"/>
  <Shape xmlns="" ID="sDU8+lO1KI94oei6y4d1VduW8yI=" pdftag="P" isBookmarkSet="no" bookmark="no" Order="_x0035_"/>
  <Shape xmlns="" ID="mnKeYzQaZE0HlCSiXd4bG9tZigg=" pdftag="H2" isBookmarkSet="no" bookmark="yes" Order="_x0031_"/>
  <Shape xmlns="" ID="0vk+lKyjulOkPnbpw2irz+CL81c=" pdftag="P" isBookmarkSet="no" bookmark="no" Order="_x0034_"/>
  <Shape xmlns="" ID="nS1migV4a6QcAnWBOClMC32nklU=" formula="no" artifact="_x0030_" inline="no" pdftag="Figure" isBookmarkSet="no" bookmark="no" Lang="" Order="_x0032_" validate="no"/>
  <Shape xmlns="" ID="fL47gGstFPv8IrwF7atPtfivuWE=" Order="_x0031_2" pdftag="_x005B_Artifact_x005D_" isBookmarkSet="no" bookmark="no"/>
  <Shape xmlns="" ID="ByM+Y2nWrUmoHHBmuP7KA2h5o8g=" Order="_x0031_" isBookmarkSet="no" bookmark="no" pdftag="_x005B_Artifact_x005D_" artifact="_x0031_" validate="no"/>
  <Shape xmlns="" ID="/j7K0BQwplKygniHomph1pC1JVw=" Order="_x0034_" isBookmarkSet="no" bookmark="no" pdftag="_x005B_Artifact_x005D_" artifact="_x0031_" validate="no"/>
  <Shape xmlns="" ID="/qPlLzQgOUeYS5+2exg/cmvn2bA=" Order="_x0031_0" isBookmarkSet="no" bookmark="no" pdftag="_x005B_Artifact_x005D_" artifact="_x0031_" validate="no"/>
  <Shape xmlns="" ID="0E5/cKlxL3YP5n2UJsuQEOLK/B8=" artifact="_x0030_" pdftag="Figure" isBookmarkSet="no" bookmark="no" formula="no" Lang="" Order="_x0035_" validate="no"/>
  <Shape xmlns="" ID="vl5zZUp/bOyheY3Cwfus8DwqdiQ=" Order="_x0032_" isBookmarkSet="no" bookmark="no" pdftag="_x005B_Artifact_x005D_" artifact="_x0031_" formula="no" Lang="" validate="no"/>
  <Shape xmlns="" ID="iESGNRM0RQ8yfKX2gxtofTtNV1A=" Order="_x0038_" isBookmarkSet="no" bookmark="no" pdftag="_x005B_Artifact_x005D_" artifact="_x0031_" formula="no" Lang="" validate="no"/>
  <Shape xmlns="" ID="+F1h4KHeMRTZa99VgY94CYtuWaM=" formula="no" inline="no" pdftag="Figure" isBookmarkSet="no" bookmark="no" Lang="" artifact="_x0030_" Order="_x0033_" validate="no"/>
  <Shape xmlns="" ID="UqvkioZYEzyhKNLXYE6+6/Fpm7s=" formula="no" inline="no" pdftag="Figure" isBookmarkSet="no" bookmark="no" Lang="" artifact="_x0030_" Order="_x0036_" validate="no"/>
  <Shape xmlns="" ID="sa4tFxcnAe82KV+KpTfXMFhtw/0=" Order="_x0036_" pdftag="_x005B_Artifact_x005D_" isBookmarkSet="no" bookmark="no"/>
  <Shape xmlns="" ID="cTcxNhpL6gMmJBfxnQwkJL5sCgY=" pdftag="H2" isBookmarkSet="no" bookmark="yes" Order="_x0031_"/>
  <Shape xmlns="" ID="OLmU4YeYVKXtW5qt+w9lhXPYPvc=" pdftag="P" isBookmarkSet="no" bookmark="no" Order="_x0032_"/>
  <Shape xmlns="" ID="x+r4Q6Yt2UVUJaVEw5KkgIpAN74=" Order="_x0031_" isBookmarkSet="no" bookmark="no" pdftag="_x005B_Artifact_x005D_" artifact="_x0031_" validate="no"/>
  <Shape xmlns="" ID="GoCPT7LdfFK/tSrzwx9QHpQVd98=" Order="_x0035_" isBookmarkSet="no" bookmark="no" pdftag="_x005B_Artifact_x005D_" artifact="_x0031_" validate="no"/>
  <Shape xmlns="" ID="Xg/lK6nnjuuJMQDHpNhFYw73wrY=" artifact="_x0030_" pdftag="Figure" isBookmarkSet="no" bookmark="no" formula="no" Lang="" Order="_x0033_" validate="no"/>
  <Shape xmlns="" ID="evqhMGxo7QowVZXpdma9C/HXrk8=" pdftag="H2" isBookmarkSet="no" bookmark="yes" Order="_x0031_"/>
  <Shape xmlns="" ID="HdbDhtcl0TjxkR8/pJGypH2f8fg=" pdftag="P" isBookmarkSet="no" bookmark="no" Order="_x0034_"/>
  <Shape xmlns="" ID="EQQrH/bv5x+wDfzFl4VQfDWm2eI=" artifact="_x0030_" pdftag="Figure" isBookmarkSet="no" bookmark="no" formula="no" Lang="" Order="_x0032_" validate="no"/>
  <Shape xmlns="" ID="2YwG45hSdH4lFPVPDy2NhMhTYdc=" Order="_x0031_2" pdftag="_x005B_Artifact_x005D_" isBookmarkSet="no" bookmark="no"/>
  <Shape xmlns="" ID="X5Tkx0GTyEIYpOIgdh953k+ujN8=" Order="_x0031_" isBookmarkSet="no" bookmark="no" pdftag="_x005B_Artifact_x005D_" artifact="_x0031_" validate="no"/>
  <Shape xmlns="" ID="H360RFevtPh+DucZHGtWkEin69o=" Order="_x0034_" isBookmarkSet="no" bookmark="no" pdftag="_x005B_Artifact_x005D_" artifact="_x0031_" validate="no"/>
  <Shape xmlns="" ID="PILsOOEQk0+BH4pMKebMmYZrDvw=" Order="_x0031_0" isBookmarkSet="no" bookmark="no" pdftag="_x005B_Artifact_x005D_" artifact="_x0031_" validate="no"/>
  <Shape xmlns="" ID="r3Z/Z6K8f/M6rjeiPU70wd7iYnU=" artifact="_x0030_" pdftag="Figure" isBookmarkSet="no" bookmark="no" formula="no" Lang="" Order="_x0035_" validate="no"/>
  <Shape xmlns="" ID="A4JfEhbtkbQJI3umcdXyTRiRoAM=" Order="_x0032_" isBookmarkSet="no" bookmark="no" pdftag="_x005B_Artifact_x005D_" artifact="_x0031_" formula="no" Lang="" validate="no"/>
  <Shape xmlns="" ID="J+nz79OlvGhZAIMQuLaVwKKyR+0=" Order="_x0038_" isBookmarkSet="no" bookmark="no" pdftag="_x005B_Artifact_x005D_" artifact="_x0031_" formula="no" Lang="" validate="no"/>
  <Shape xmlns="" ID="SdAbH6vCePPtl4IqyZJY7yb0RDY=" formula="no" inline="no" pdftag="Figure" isBookmarkSet="no" bookmark="no" Lang="" artifact="_x0030_" Order="_x0033_" validate="no"/>
  <Shape xmlns="" ID="s64bE8ReLp1lxexL2HG1AuloTg8=" pdftag="P" isBookmarkSet="no" bookmark="no" Order="_x0036_"/>
  <Shape xmlns="" ID="ekq7+qKKYok47z7v1GjPTIF6Dww=" Order="_x0036_" pdftag="_x005B_Artifact_x005D_" isBookmarkSet="no" bookmark="no"/>
  <Shape xmlns="" ID="YwKgKU+ZQN6aGx07xblD8rIIJTU=" pdftag="H2" isBookmarkSet="no" bookmark="yes" Order="_x0031_"/>
  <Shape xmlns="" ID="TKMXAo1XfhnCo6wbz4wGekiZyoU=" pdftag="P" isBookmarkSet="no" bookmark="no" Order="_x0032_"/>
  <Shape xmlns="" ID="yAhDzbG6zT6l6rREhNLx/hmg7AY=" Order="_x0031_" isBookmarkSet="no" bookmark="no" pdftag="_x005B_Artifact_x005D_" artifact="_x0031_" validate="no"/>
  <Shape xmlns="" ID="h3iYB0b6VH+SUQhxlmesVO0jvfQ=" Order="_x0035_" isBookmarkSet="no" bookmark="no" pdftag="_x005B_Artifact_x005D_" artifact="_x0031_" validate="no"/>
  <Shape xmlns="" ID="7L8fNMHxgGpmLHnP5oWctzA3EzI=" artifact="_x0030_" pdftag="Figure" isBookmarkSet="no" bookmark="no" formula="no" Lang="" Order="_x0033_" validate="no"/>
  <Shape xmlns="" ID="XQSNK6CLErIAo2gfjYhSCJgqQTA=" Order="_x0038_" pdftag="_x005B_Artifact_x005D_" isBookmarkSet="no" bookmark="no"/>
  <Shape xmlns="" ID="FaNKldZHIe5PpUAGw6DWSVU/CZc=" Order="_x0031_" isBookmarkSet="no" bookmark="no" pdftag="_x005B_Artifact_x005D_" artifact="_x0031_" validate="no"/>
  <Shape xmlns="" ID="8zFbrTV34E+JI+JAJdIFbnbxGoY=" pdftag="H2" isBookmarkSet="no" bookmark="yes" Order="_x0031_"/>
  <Shape xmlns="" ID="5rSq58GCDfqhKkpihXwh9YCo/pI=" pdftag="P" isBookmarkSet="no" bookmark="no" Order="_x0032_"/>
  <Shape xmlns="" ID="mAWDJ6m8TPlUxG3155IezjbVUj4=" Order="_x0036_" isBookmarkSet="no" bookmark="no" pdftag="_x005B_Artifact_x005D_" artifact="_x0031_" validate="no"/>
  <Shape xmlns="" ID="vSkZILxpjOurW0YyjwT+no42UC4=" artifact="_x0030_" pdftag="Figure" isBookmarkSet="no" bookmark="no" formula="no" Lang="" Order="_x0033_" validate="no"/>
  <Shape xmlns="" ID="WedT45vPsEEZya8BnVgv9W7JH80=" Order="_x0034_" isBookmarkSet="no" bookmark="no" pdftag="_x005B_Artifact_x005D_" artifact="_x0031_" validate="no"/>
  <Shape xmlns="" ID="t5EWdTMhbPh+uoPT0CWYLQsfNCM=" Order="_x0037_" isBookmarkSet="no" bookmark="no" pdftag="_x005B_Artifact_x005D_" artifact="_x0031_" validate="no"/>
  <Shape xmlns="" ID="d02AFM+15dBb/Rx3/QIn6yVUWaI=" Order="_x0035_" isBookmarkSet="no" bookmark="no" pdftag="_x005B_Artifact_x005D_" artifact="_x0031_" validate="no"/>
  <Shape xmlns="" ID="1nnLVLa5doaMTu3fHZa8/f3KkV8=" artifact="_x0030_" pdftag="Figure" isBookmarkSet="no" bookmark="no" formula="no" Lang="" Order="_x0031_" validate="no"/>
  <Shape xmlns="" ID="dLIlJJ62ZrKsLs88yrp9ASqBSpE=" Order="_x0031_" isBookmarkSet="no" bookmark="no" pdftag="_x005B_Artifact_x005D_" artifact="_x0031_" validate="no"/>
  <Shape xmlns="" ID="UIH7nmA7ymN/Ok4wQ38I8v6VHps=" Order="_x0033_" isBookmarkSet="no" bookmark="no" pdftag="_x005B_Artifact_x005D_" artifact="_x0031_" validate="no"/>
  <Shape xmlns="" ID="o8/HoeEkih3/ZgEYJGBUsji7hcc=" pdftag="H2" isBookmarkSet="no" bookmark="yes" Order="_x0032_"/>
  <Shape xmlns="" ID="JHlAc6UvxBU9WcHvPsjcHGpUP30=" Order="_x0035_" isBookmarkSet="no" bookmark="no" pdftag="_x005B_Artifact_x005D_" artifact="_x0031_" validate="no"/>
  <Shape xmlns="" ID="iRo+IT9wKRJiCbYnkmI8jTZsPgE=" Order="_x0037_" pdftag="_x005B_Artifact_x005D_" isBookmarkSet="no" bookmark="no"/>
  <Shape xmlns="" ID="CPusDO1W7uwfCPYn41N+piudJWc=" Order="_x0031_" isBookmarkSet="no" bookmark="no" pdftag="_x005B_Artifact_x005D_" artifact="_x0031_" validate="no"/>
  <Shape xmlns="" ID="1267b5Kjzki5IPg3omp684qF4R0=" pdftag="H2" isBookmarkSet="no" bookmark="yes" Order="_x0031_"/>
  <Shape xmlns="" ID="/zpsXHCCnYks8XWSibPlopypqO8=" pdftag="P" isBookmarkSet="no" bookmark="no" Order="_x0032_"/>
  <Shape xmlns="" ID="mUj73tK7ldQhiRc76xSfvmde5jA=" Order="_x0033_" isBookmarkSet="no" bookmark="no" pdftag="_x005B_Artifact_x005D_" artifact="_x0031_" formula="no" Lang="" validate="no"/>
  <Shape xmlns="" ID="SsqCyrnTlEfV91zvzDRdhDL93P0=" artifact="_x0030_" pdftag="Figure" isBookmarkSet="no" bookmark="no" formula="no" Lang="" Order="_x0033_" validate="no"/>
  <Shape xmlns="" ID="1xf/CuXD+/BZD2sOFvx1BZuOzVA=" Order="_x0035_" isBookmarkSet="no" bookmark="no" pdftag="_x005B_Artifact_x005D_" artifact="_x0031_" validate="no"/>
  <Shape xmlns="" ID="scyAMY6WVB3kFIA1TzF9J7kh31M=" Order="_x0038_" isBookmarkSet="no" bookmark="no" pdftag="_x005B_Artifact_x005D_" artifact="_x0031_" validate="no"/>
  <Shape xmlns="" ID="5rzjQGsiJfRI3kV/75owbH2Ws3A=" Order="_x0036_" isBookmarkSet="no" bookmark="no" pdftag="_x005B_Artifact_x005D_" artifact="_x0031_" validate="no"/>
  <Shape xmlns="" ID="fLacwFV6TbzhLTMzy/pZvRRfIos=" Order="_x0031_0" pdftag="_x005B_Artifact_x005D_" isBookmarkSet="no" bookmark="no"/>
  <Shape xmlns="" ID="XaIciUS9ceha9WjsYAEGZXmEe+Y=" Order="_x0031_" isBookmarkSet="no" bookmark="no" pdftag="_x005B_Artifact_x005D_" artifact="_x0031_" validate="no"/>
  <Shape xmlns="" ID="ZieiljSGwvoOPtZxCWvepAG3tgw=" pdftag="H2" isBookmarkSet="no" bookmark="yes" Order="_x0031_"/>
  <Shape xmlns="" ID="Ya62kQ2mxGx9N5LJOP2gLJOs1WM=" pdftag="P" isBookmarkSet="no" bookmark="no" Order="_x0032_"/>
  <Shape xmlns="" ID="crON5pomJ1cNcWvoXXl2Fp5KQZA=" Order="_x0033_" isBookmarkSet="no" bookmark="no" pdftag="_x005B_Artifact_x005D_" artifact="_x0031_" formula="no" Lang="" validate="no"/>
  <Shape xmlns="" ID="21g5ObBq2XKBlSly1I6WIMMIjiI=" artifact="_x0030_" pdftag="Figure" isBookmarkSet="no" bookmark="no" formula="no" Lang="" Order="_x0033_" validate="no"/>
  <Shape xmlns="" ID="F+iiR0FB7iJHQ631q4bpJDpUz+A=" Order="_x0039_" isBookmarkSet="no" bookmark="no" pdftag="_x005B_Artifact_x005D_" artifact="_x0031_" validate="no"/>
  <Shape xmlns="" ID="0ua7F2mPEOchrQt0URvy3jmcWbg=" Order="_x0037_" isBookmarkSet="no" bookmark="no" pdftag="_x005B_Artifact_x005D_" artifact="_x0031_" validate="no"/>
  <Shape xmlns="" ID="DpBDly4Du8eLP5/aTXdvhq2wj2s=" pdftag="H2" isBookmarkSet="no" bookmark="yes" Order="_x0031_"/>
  <Shape xmlns="" ID="tioKTgDu/AJ0LgbpzjPygrga5as=" pdftag="P" isBookmarkSet="no" bookmark="no" Order="_x0033_"/>
  <Shape xmlns="" ID="JOqSoUE9pgTQau+Xc1CGNLlfBh4=" Order="_x0039_" pdftag="_x005B_Artifact_x005D_" isBookmarkSet="no" bookmark="no"/>
  <Shape xmlns="" ID="DTwdNVF6PqdiLz+nXHJkg6dbS6U=" Order="_x0031_" isBookmarkSet="no" bookmark="no" pdftag="_x005B_Artifact_x005D_" artifact="_x0031_" validate="no" formula="no" inline="no"/>
  <Shape xmlns="" ID="YS4tFg3bIP9BGqmEwyXeEwq7sQA=" pdftag="P" isBookmarkSet="no" bookmark="no" Order="_x0034_"/>
  <Shape xmlns="" ID="Lo27K4E+HbUEpMHAIV2R44dNA78=" Order="_x0033_" isBookmarkSet="no" bookmark="no" pdftag="_x005B_Artifact_x005D_" artifact="_x0031_" validate="no"/>
  <Shape xmlns="" ID="K0W+r0KzUX1YBE5MMlZAtG7EwSM=" Order="_x0034_" isBookmarkSet="no" bookmark="no" pdftag="_x005B_Artifact_x005D_" artifact="_x0031_" formula="no" Lang="" validate="no"/>
  <Shape xmlns="" ID="ChIufptz5SBH5u8/B92h3Rx/gjg=" pdftag="Figure" artifact="_x0030_" isBookmarkSet="no" bookmark="no" Lang="" Order="_x0032_" validate="no"/>
  <Shape xmlns="" ID="+/Bdr8L7O6mpxkg42sv2pY0PEiI=" Order="_x0037_" pdftag="_x005B_Artifact_x005D_" isBookmarkSet="no" bookmark="no"/>
  <Shape xmlns="" ID="/ZlvHrtJTj610e+uhqu1T2PTzmw=" Order="_x0031_" isBookmarkSet="no" bookmark="no" pdftag="_x005B_Artifact_x005D_" artifact="_x0031_" validate="no"/>
  <Shape xmlns="" ID="uGgfMhXj5xW5EXMu0eRx1nvGAtg=" pdftag="H2" isBookmarkSet="no" bookmark="yes" Order="_x0031_"/>
  <Shape xmlns="" ID="0nrvjZvQ5pZHdyR7hw0LUK9SvV0=" isBookmarkSet="yes" bookmark="no" pdftag="P" artifact="_x0030_" Order="_x0032_"/>
  <Shape xmlns="" ID="T4blyfl4/v0EJHIoLcnmHGI/1MI=" pdftag="P" isBookmarkSet="no" bookmark="no" Order="_x0034_"/>
  <Shape xmlns="" ID="xiuuGnyNGq5Z1IoiCnZGKZaI2Tg=" artifact="_x0030_" pdftag="Figure" isBookmarkSet="no" bookmark="no" formula="no" Lang="" Order="_x0033_" validate="no"/>
  <Shape xmlns="" ID="+mliPhL0NS4W3Bo+oUzGpSt+MlY=" artifact="_x0030_" pdftag="Figure" isBookmarkSet="no" bookmark="no" formula="no" Lang="" Order="_x0035_" validate="no"/>
  <Shape xmlns="" ID="BM6wR2oI6TyRmFmhfEmm+A+NqRE=" Order="_x0036_" pdftag="_x005B_Artifact_x005D_" isBookmarkSet="no" bookmark="no"/>
  <Shape xmlns="" ID="Ds6dCHfF8ybzDTZy4bwKDozqDMk=" Order="_x0031_" isBookmarkSet="no" bookmark="no" pdftag="_x005B_Artifact_x005D_" artifact="_x0031_" validate="no"/>
  <Shape xmlns="" ID="ZL4md5w8H+Vi3qeOWsvQX1aQOeU=" pdftag="H2" isBookmarkSet="no" bookmark="yes" Order="_x0031_"/>
  <Shape xmlns="" ID="cd1fOASm+vl84GdmeW7geBCAz8E=" Order="_x0034_" isBookmarkSet="no" bookmark="no" pdftag="_x005B_Artifact_x005D_" artifact="_x0031_" validate="no"/>
  <Shape xmlns="" ID="aIDX0aJYBcoLmOhD21zwXF3wqBM=" pdftag="P" isBookmarkSet="no" bookmark="no" Order="_x0033_"/>
  <Shape xmlns="" ID="oO7LdIpS8bDC81/pRvcErtINkXs=" artifact="_x0030_" pdftag="Figure" isBookmarkSet="no" bookmark="no" formula="no" Lang="" Order="_x0032_" validate="no"/>
  <SubText xmlns="" ID="pZShcIO6HKKQiKUEO0C+E5A1QiE=" ActualText=""/>
  <SubText xmlns="" ID="/KyTlH5kaiWHoZsK58lN4RevP20=" ActualText=""/>
  <SubText xmlns="" ID="2i02WK4L/Zav/qRXV6+wwknX2/g=" ActualText=""/>
  <SubText xmlns="" ID="W7qY5IbceV1S6hj5EZUlNPzO5E4=" ActualText=""/>
  <SubText xmlns="" ID="xgEKYN8XRwO+NW8BjgqgkhOynpE=" ActualText=""/>
  <SubText xmlns="" ID="OYNZ6Mun/G0gJs9OIj3KcCdSlr8=" ActualText=""/>
  <SubText xmlns="" ID="KejGo7udgny9O8Q6v6/rqPT3FLo=" ActualText=""/>
  <SubText xmlns="" ID="xY7eFCcLwlNSm28M/HdCqsmm4g0=" ActualText=""/>
  <SubText xmlns="" ID="eZ4t7i0OEC27fTKgFw5tMcxhzVY=" ActualText=""/>
  <SubText xmlns="" ID="nQnV87tZo3RSpszqvIjchex5tss=" ActualText=""/>
  <SubText xmlns="" ID="/S6vRKyks1xOG8tcshNHsDc/yuo=" ActualText=""/>
  <SubText xmlns="" ID="WB5TLVN6HSiwG9oqn3OR+G+OAaw=" ActualText=""/>
  <SubText xmlns="" ID="BaX5rAGF/t7ZsRkP3e5phX0FinU=" ActualText=""/>
  <SubText xmlns="" ID="q+lAeFYwIwi2nM9NXeh8aI6ja74=" ActualText=""/>
  <SubText xmlns="" ID="vaHCbWF2roGhbAU/wtdjjIN4lvY=" ActualText=""/>
  <SubText xmlns="" ID="8pYjy9P/BdyNEzZzn3ekQeCLaMM=" ActualText=""/>
  <SubText xmlns="" ID="q+4i9tTAJHTvWwJCHd0BXQlZ1mk=" ActualText=""/>
  <SubText xmlns="" ID="+vTZeTqV8VyIvcw7VJ+GdBQ/8kk=" ActualText=""/>
  <SubText xmlns="" ID="q4FqJ7R95Y2pP3J5AFsgu4bR7u4=" ActualText=""/>
  <SubText xmlns="" ID="YJPjfArzHn0rIlQxd20Tkk86Vn4=" ActualText=""/>
  <SubText xmlns="" ID="xSoseug1+IAO6nFgm4dQAedFC78=" ActualText=""/>
  <SubText xmlns="" ID="azDrV3oqB/3012e8p8aWRJcqCQY=" ActualText=""/>
  <SubText xmlns="" ID="UeJMPVF/ya2TsAaIWj2POimVJjo=" ActualText=""/>
  <SubText xmlns="" ID="o5kqESsFi9D8DZ3atfKIcueMIUA=" ActualText=""/>
  <SubText xmlns="" ID="kT0iSjYeDjcgN+i+ioZQM1Mf2CQ=" ActualText=""/>
  <SubText xmlns="" ID="qYAaFenWO1o/Cr1svmdehyAxWHQ=" ActualText=""/>
  <SubText xmlns="" ID="BBfdSngglbPIopz8TaYxQvWYB8k=" ActualText=""/>
  <SubText xmlns="" ID="Z6630SYq+vT2blzf0LYqlRjstoM=" ActualText=""/>
  <SubText xmlns="" ID="iHoCdU+F2JQOLBXViyu9jEZVtMs=" ActualText=""/>
  <SubText xmlns="" ID="9HZWcArfxw5nCLxPD5a+Uq1gzqQ=" ActualText=""/>
  <SubText xmlns="" ID="2uHURq+6+CNKUjdwny0M16rPGD8=" ActualText=""/>
  <SubText xmlns="" ID="qCTdSu8gHJrpMeScDYtRsNeov9I=" ActualText=""/>
  <SubText xmlns="" ID="d02bzy7fxHl2IcmKh4dbnlRqf+o=" ActualText=""/>
  <SubText xmlns="" ID="WXgcc5UHYL6k7F3URDsrHYtRkmw=" ActualText=""/>
  <SubText xmlns="" ID="SZcD1u37L7bvvdE2Qpu+0mtWbLE=" ActualText=""/>
  <SubText xmlns="" ID="ze1vA+wFBz2663kGq/kNOzfMMM0=" ActualText=""/>
  <SubText xmlns="" ID="cLcHvYVYiT3Bgos39nPTg5spuyA=" ActualText=""/>
  <SubText xmlns="" ID="KqgwnYAASlEMLCNIewG/vzQ8Phw=" ActualText=""/>
  <SubText xmlns="" ID="ZefeuLBibMU6TLAPcJEOwgAoems=" ActualText=""/>
  <SubText xmlns="" ID="ltbMwuzW2OCZOvzQSvsJTNbTexQ=" ActualText=""/>
  <SubText xmlns="" ID="Zrv2cae2/oe0m5foT1Ctx0uBt/w=" ActualText=""/>
  <SubText xmlns="" ID="1IhYaCqKzvhv4mpBl4OAUL0S9KM=" ActualText=""/>
  <SubText xmlns="" ID="TTlUGYjnzbLfMn5iJZg8KSbJMYA=" ActualText=""/>
  <SubText xmlns="" ID="tUJbnknyRi3moLrC1dSk4vM+fck=" ActualText=""/>
  <SubText xmlns="" ID="apbrkLVq7+xJhUQ7FcMU/0sr5oM=" ActualText=""/>
  <SubText xmlns="" ID="nS1migV4a6QcAnWBOClMC32nklU=" ActualText=""/>
  <SubText xmlns="" ID="0E5/cKlxL3YP5n2UJsuQEOLK/B8=" ActualText=""/>
  <SubText xmlns="" ID="+F1h4KHeMRTZa99VgY94CYtuWaM=" ActualText=""/>
  <SubText xmlns="" ID="UqvkioZYEzyhKNLXYE6+6/Fpm7s=" ActualText=""/>
  <SubText xmlns="" ID="Xg/lK6nnjuuJMQDHpNhFYw73wrY=" ActualText=""/>
  <SubText xmlns="" ID="EQQrH/bv5x+wDfzFl4VQfDWm2eI=" ActualText=""/>
  <SubText xmlns="" ID="r3Z/Z6K8f/M6rjeiPU70wd7iYnU=" ActualText=""/>
  <SubText xmlns="" ID="SdAbH6vCePPtl4IqyZJY7yb0RDY=" ActualText=""/>
  <SubText xmlns="" ID="7L8fNMHxgGpmLHnP5oWctzA3EzI=" ActualText=""/>
  <SubText xmlns="" ID="vSkZILxpjOurW0YyjwT+no42UC4=" ActualText=""/>
  <SubText xmlns="" ID="1nnLVLa5doaMTu3fHZa8/f3KkV8=" ActualText=""/>
  <SubText xmlns="" ID="SsqCyrnTlEfV91zvzDRdhDL93P0=" ActualText=""/>
  <SubText xmlns="" ID="21g5ObBq2XKBlSly1I6WIMMIjiI=" ActualText=""/>
  <SubText xmlns="" ID="ChIufptz5SBH5u8/B92h3Rx/gjg=" ActualText=""/>
  <SubText xmlns="" ID="xiuuGnyNGq5Z1IoiCnZGKZaI2Tg=" ActualText=""/>
  <SubText xmlns="" ID="+mliPhL0NS4W3Bo+oUzGpSt+MlY=" ActualText=""/>
  <SubText xmlns="" ID="oO7LdIpS8bDC81/pRvcErtINkXs=" ActualText=""/>
  <Shape xmlns="" ID="Aw5Tq/ohBa6HA4lV4k7PAiu3/ug=" isBookmarkSet="no" Order="_x0032_" bookmark="no" formula="no" inline="no" artifact="_x0031_" pdftag="_x005B_Artifact_x005D_" validate="no"/>
  <SubText xmlns="" ID="HNNAgH73iG4LwVBknoiDr7wMtE0=" ActualText=""/>
  <SubText xmlns="" ID="Aw5Tq/ohBa6HA4lV4k7PAiu3/ug=" ActualText=""/>
  <Shape xmlns="" ID="AL5/0BA5YgF6utlVb/MtQx4KfYU=" isBookmarkSet="no" Order="_x0032_" artifact="_x0031_" pdftag="_x005B_Artifact_x005D_" formula="no" inline="no" validate="no" bookmark="no"/>
  <Shape xmlns="" ID="pthV+zP3+Bakos+xR3EoKov4oq8=" isBookmarkSet="no" pdftag="H1" artifact="_x0030_" bookmark="yes" Order="_x0032_"/>
  <Shape xmlns="" ID="0BRIQmT5Ijf4uXPL19h5Ssp5j+8=" isBookmarkSet="no" formula="no" pdftag="Figure" artifact="_x0030_" inline="no" validate="yes" bookmark="no" Order="_x0031_" Lang=""/>
  <HyperLink xmlns="" ID="ACWoRkQ0EB0jNH8S5HwyOvX/AVU=" plainAltText="https:_x002F__x002F_www.ssa.gov_x002F_myaccount_x002F_"/>
  <HyperLink xmlns="" ID="+rxxNGkJRry+uT8c0ISobzwPxc8=-991266350195.2821_379.6137" plainAltText="What_x0020_is_x0020_Social_x0020_Security_x2019_s_x0020__x000B_" Lang=""/>
  <HyperLink xmlns="" ID="+rxxNGkJRry+uT8c0ISobzwPxc8=-116105420353.34709_406.6137" plainAltText="Ticket_x0020_to_x0020_Work_x0020_Program_x003F_" Lang=""/>
  <HyperLink xmlns="" ID="+rxxNGkJRry+uT8c0ISobzwPxc8=73657988353.34709_449.6137" plainAltText="Self-Guided_x0020_Tutorial" Lang=""/>
  <HyperLink xmlns="" ID="bzvmVpsHQNXFb17Mo/O8kChmtR4=1510562644190.2295_305.6436" plainAltText="Find_x0020_Help" Lang=""/>
  <HyperLink xmlns="" ID="bzvmVpsHQNXFb17Mo/O8kChmtR4=-1966748137286.8546_305.6436" plainAltText="page"/>
  <HyperLink xmlns="" ID="IOP/2JIt8Fzv+BmurbLWJn66HbI=-885391318118.1257_486.186" plainAltText="http:_x002F__x002F_bit.ly_x002F_3vCV3FH" Lang=""/>
  <HyperLink xmlns="" ID="IOP/2JIt8Fzv+BmurbLWJn66HbI=409036076224.2508_486.186" plainAltText="https:_x002F__x002F_bit.ly_x002F_3NZxJbA" Lang=""/>
  <HyperLink xmlns="" ID="1+u7NH8+NTITAXt+V4MpNodNMaE=-1791423232371.9069_173.6136" plainAltText="career_x0020_change" Lang=""/>
  <HyperLink xmlns="" ID="0mUbSRcxP+VR4bk8PE+U70GKXrs=1552931605341.527_173.6136" plainAltText="Individual_x0020_" Lang=""/>
  <HyperLink xmlns="" ID="0mUbSRcxP+VR4bk8PE+U70GKXrs=97700958674.34701_200.6136" plainAltText="Work_x0020_Plan" Lang=""/>
  <HyperLink xmlns="" ID="3cLzO31UvkZQRARuUltIn8DHvLA=1744962892601.6617_250.5046" plainAltText="networking" Lang=""/>
  <HyperLink xmlns="" ID="Ny2G3lC8hg2y8BP3NwKfCTKxTqw=-1538506851178.4271_394.6136" plainAltText="collection_x0020_of_x0020_tips_x0020_and_x0020_tools" Lang=""/>
  <HyperLink xmlns="" ID="4dVTEXNQIcWOHaCGwdlBqtEqwJQ=3510187576.7278_362.631" plainAltText="stand-out_x0020_" Lang=""/>
  <HyperLink xmlns="" ID="4dVTEXNQIcWOHaCGwdlBqtEqwJQ=266386459285.4178_387.8309" plainAltText="cover_x0020_letter" Lang=""/>
  <HyperLink xmlns="" ID="REPAvtofBNP6c8OdLllxr1tZMqo=93861889253.34709_270.6136" plainAltText="Soft_x0020_skills" Lang=""/>
  <HyperLink xmlns="" ID="PLboAyRFrb4GHmD+39hDP3SawXs=-1641644343168.347_146.6136" plainAltText="technical_x0020_skills" Lang=""/>
  <HyperLink xmlns="" ID="p35s8/tTSa9FcXUOrEeTu6TXWso=-1211704187294.0746_214.5519" plainAltText="identify_x0020_your_x0020_" Lang=""/>
  <HyperLink xmlns="" ID="p35s8/tTSa9FcXUOrEeTu6TXWso=16307044376.57457_240.9519" plainAltText="transferable_x0020_skills" Lang=""/>
  <HyperLink xmlns="" ID="vlbLcJQqykdWDfLBZOwjO/HEYjc=878492803422.4797_364.0517" plainAltText="choosework.ssa.gov_x00A0_" Lang=""/>
  <HyperLink xmlns="" ID="vlbLcJQqykdWDfLBZOwjO/HEYjc=69255568422.4797_432.0517" plainAltText="choosework.ssa.gov_x002F_findhelp" Lang=""/>
  <HyperLink xmlns="" ID="NLPWPBfEBTD0k39bgPJyBnUTBAk=-1597988322564.6155_156.0517" plainAltText="Choose_x0020_Work_x0021__x0020_Contact_x0020_page" Lang=""/>
  <HyperLink xmlns="" ID="NLPWPBfEBTD0k39bgPJyBnUTBAk=301949454474.8655_388.0517" plainAltText="support_x0040_choosework.ssa.gov" Lang=""/>
  <HyperLink xmlns="" ID="zMbiQ4/R0tkjWC0MAA5GeIQP6KA=1010357230439.0562_359.0999" plainAltText="REGISTER_x0020_ONLINE" Lang=""/>
  <HyperLink xmlns="" ID="7M7pmY1tFPMBvHsa+siQfjICA34=-12020574076.57449_413.3647" plainAltText="ACP_x0020_Wind-down_x0020_Fact_x0020_Sheet" Lang=""/>
  <HyperLink xmlns="" ID="H+rYO+MEnoBL+l4Q8+y9fDt0K/U=-24511896652.05473_377.296" plainAltText="WISE_x0020_Webinar_x0020_Survey" Lang=""/>
  <Shape xmlns="" ID="Uz5pXnAfpBV1rXhD5AQleRrdS9w=" formula="no" pdftag="Figure" artifact="_x0030_" inline="no" validate="yes" isBookmarkSet="no" bookmark="no" Order="_x0031_" Lang=""/>
  <Shape xmlns="" ID="OUiWU2cGGAx4B4PZuVA7lGoVrVs=" formula="no" pdftag="Figure" artifact="_x0030_" inline="no" validate="yes" isBookmarkSet="no" bookmark="no" Order="_x0032_" Lang=""/>
  <Shape xmlns="" ID="SN2khC6qSy4DHksUTodrmjzf9TY=" formula="no" pdftag="Figure" artifact="_x0030_" inline="no" validate="yes" isBookmarkSet="no" bookmark="no" Order="_x0033_" Lang=""/>
  <Shape xmlns="" ID="cJEZq3YmJiBjCHROS5h3I5hxtzQ=" pdftag="P" isBookmarkSet="no" bookmark="no" Order="_x0036_"/>
  <Shape xmlns="" ID="mzNfcmNRSUcFzXbvKcp3p7dsPqM=" formula="no" artifact="_x0030_" inline="no" validate="yes" pdftag="Figure" isBookmarkSet="no" bookmark="no" Order="_x0034_" Lang=""/>
  <Shape xmlns="" ID="Ax2c84og+1p/GxI/q4WOaoTPXIM=" pdftag="P" isBookmarkSet="no" bookmark="no" Order="_x0037_"/>
  <Shape xmlns="" ID="x591l/BJbWtxqqsEB5/hf+t/UlY=" formula="no" artifact="_x0030_" inline="no" validate="yes" pdftag="Figure" isBookmarkSet="no" bookmark="no" Order="_x0035_" Lang=""/>
  <Shape xmlns="" ID="lXkmUn4kuX+wJMaY1SbuurrXajQ=" pdftag="P" isBookmarkSet="no" bookmark="no" Order="_x0038_"/>
  <Shape xmlns="" ID="TYXglr/dyQB3paRpFp2uWV9VlVM=" Order="_x0034_" validate="no" artifact="_x0031_" pdftag="_x005B_Artifact_x005D_" formula="no" inline="no" isBookmarkSet="no" bookmark="no"/>
  <Shape xmlns="" ID="AQlLmIpLkmWBh0kOvpL7S+Bt0e8=" validate="no" formula="no" inline="no" Order="_x0033_" isBookmarkSet="no" bookmark="no" pdftag="_x005B_Artifact_x005D_" artifact="_x0031_"/>
  <Shape xmlns="" ID="6Vx9nmm+lqqISfWpAbZCJBjv4Po=" pdftag="H2" isBookmarkSet="no" bookmark="yes" Order="_x0031_"/>
  <Shape xmlns="" ID="CAg6bMc07opXO17/pRgf96tWwsI=" pdftag="P" isBookmarkSet="no" bookmark="no" Order="_x0032_"/>
  <Shape xmlns="" ID="Uc67UgSoTMMszc/mBVIhQxPBO0k=" Order="_x0034_" pdftag="_x005B_Artifact_x005D_" isBookmarkSet="no" bookmark="no"/>
  <Shape xmlns="" ID="ASJppawq8W9X/gC+5D7dHHuMVbI=" formula="no" pdftag="Figure" artifact="_x0030_" inline="no" validate="yes" isBookmarkSet="no" bookmark="no" Order="_x0032_" Lang=""/>
  <Shape xmlns="" ID="T+NSIzCQ7URWIVAt7JF5488z698=" Order="_x0031_" validate="no" artifact="_x0031_" pdftag="_x005B_Artifact_x005D_" formula="no" inline="no" isBookmarkSet="no" bookmark="no"/>
  <Shape xmlns="" ID="ZBs6ZoM8tqDPzIV5rtJf9TooCp8=" validate="no" formula="no" inline="no" Order="_x0031_" isBookmarkSet="no" bookmark="no" pdftag="_x005B_Artifact_x005D_" artifact="_x0031_"/>
  <Shape xmlns="" ID="HYKo9JU4jALgNDjI9i0y3Spst4Y=" pdftag="H2" isBookmarkSet="no" bookmark="yes" Order="_x0031_"/>
  <Shape xmlns="" ID="EK/5sSWTIQ7KuJHQSpXSctNvvpg=" Order="_x0031_1" pdftag="_x005B_Artifact_x005D_" isBookmarkSet="no" bookmark="no"/>
  <Shape xmlns="" ID="QoQFeStcUJNYt/4jMVeoVLnlRNc=" validate="no" formula="no" inline="no" Order="_x0031_" isBookmarkSet="no" bookmark="no" pdftag="_x005B_Artifact_x005D_" artifact="_x0031_"/>
  <Shape xmlns="" ID="HetlbBkSckI1e4/gJkt/EvWH+aQ=" pdftag="H2" isBookmarkSet="no" bookmark="yes" Order="_x0031_"/>
  <Shape xmlns="" ID="SzoL/X9BQofujoKD0WX8LOAXnMI=" validate="no" formula="no" inline="no" Order="_x0037_" isBookmarkSet="no" bookmark="no" pdftag="_x005B_Artifact_x005D_" artifact="_x0031_"/>
  <Shape xmlns="" ID="6AXL1HyymLl9nC0tqTw01dbXLdc=" validate="no" formula="no" inline="no" Order="_x0038_" isBookmarkSet="no" bookmark="no" pdftag="_x005B_Artifact_x005D_" artifact="_x0031_"/>
  <Shape xmlns="" ID="NlPjugKEBRtB2aPe+GJdL1FSDqM=" pdftag="P" isBookmarkSet="no" bookmark="no" Order="_x0034_"/>
  <Shape xmlns="" ID="x2FTL1zqnD3IUtYIBnYZYHt/Mmw=" pdftag="P" isBookmarkSet="no" bookmark="no" Order="_x0035_"/>
  <Shape xmlns="" ID="plQM8GJxjE55Utws+czgYHXNb9g=" validate="no" formula="no" inline="no" Order="_x0033_" isBookmarkSet="no" bookmark="no" pdftag="_x005B_Artifact_x005D_" artifact="_x0031_"/>
  <Shape xmlns="" ID="h4Y01cG+Ivd+PmXldTZG8jY5EW8=" validate="no" formula="no" inline="no" Order="_x0034_" isBookmarkSet="no" bookmark="no" pdftag="_x005B_Artifact_x005D_" artifact="_x0031_"/>
  <Shape xmlns="" ID="pWH36blzEU5DU4lB+PTH+1VrJzg=" pdftag="P" isBookmarkSet="no" bookmark="no" Order="_x0032_"/>
  <Shape xmlns="" ID="oxkopBedKoveoHAEOFNDae/y9Dw=" pdftag="P" isBookmarkSet="no" bookmark="no" Order="_x0033_"/>
  <Shape xmlns="" ID="5I4EzH7OKa3e88xteG3BqtnsuUA=" pdftag="H2" isBookmarkSet="no" bookmark="yes" Order="_x0031_"/>
  <Shape xmlns="" ID="51cUWDezs8qM9voq9jEdzSSGxRQ=" validate="no" formula="no" inline="no" Order="_x0031_" isBookmarkSet="no" bookmark="no" pdftag="_x005B_Artifact_x005D_" artifact="_x0031_"/>
  <Shape xmlns="" ID="ox/fvokGpeJFllfyUdexoCJglzw=" pdftag="P" isBookmarkSet="no" bookmark="no" Order="_x0032_"/>
  <Shape xmlns="" ID="z0ZJ4KRLfrFX59AvvpGZS22r6/c=" validate="no" formula="no" inline="no" Order="_x0034_" isBookmarkSet="no" bookmark="no" pdftag="_x005B_Artifact_x005D_" artifact="_x0031_" Lang=""/>
  <Shape xmlns="" ID="jjtv+vwqfBkZSbnZI22Bj+4p0go=" validate="no" formula="no" inline="no" Order="_x0035_" isBookmarkSet="no" bookmark="no" pdftag="_x005B_Artifact_x005D_" artifact="_x0031_"/>
  <Shape xmlns="" ID="ACWoRkQ0EB0jNH8S5HwyOvX/AVU=" formula="no" pdftag="Figure" artifact="_x0030_" inline="no" validate="yes" isBookmarkSet="no" bookmark="no" Order="_x0034_" Lang=""/>
  <Shape xmlns="" ID="aIDpOI+v1nv5/Nvi3gnS3c6UAUE=" pdftag="P" isBookmarkSet="no" bookmark="no" Order="_x0033_"/>
  <Shape xmlns="" ID="A4/czM2iXr2ddPj+FkLlq4t+El4=" Order="_x0037_" validate="no" artifact="_x0031_" pdftag="_x005B_Artifact_x005D_" formula="no" inline="no" isBookmarkSet="no" bookmark="no" Lang=""/>
  <Shape xmlns="" ID="m9kXRDX4gXpKzYbYVcsS5+rmBl4=" validate="no" formula="no" inline="no" Order="_x0031_" isBookmarkSet="no" bookmark="no" pdftag="_x005B_Artifact_x005D_" artifact="_x0031_"/>
  <Shape xmlns="" ID="AwcC+wxB3KgsVpyhVmfzqSvnYdM=" pdftag="H2" isBookmarkSet="no" bookmark="yes" Order="_x0031_"/>
  <Shape xmlns="" ID="A9y0vrBGcIbzy5SXwt4PPJhKX8Q=" validate="no" formula="no" inline="no" Order="_x0034_" isBookmarkSet="no" bookmark="no" pdftag="_x005B_Artifact_x005D_" artifact="_x0031_"/>
  <Shape xmlns="" ID="jgyxJen2p8NGe5E3i1F3+uggF+Q=" pdftag="P" isBookmarkSet="no" bookmark="no" Order="_x0033_"/>
  <Shape xmlns="" ID="AEX0oYFwN10O+9L4gH69xj1vQpc=" formula="no" pdftag="Figure" artifact="_x0030_" inline="no" validate="yes" isBookmarkSet="no" bookmark="no" Order="_x0032_" Lang=""/>
  <Shape xmlns="" ID="OIAvn7RjiRtgZA9g4v1lfOGxen4=" pdftag="H2" isBookmarkSet="no" bookmark="yes" Order="_x0031_"/>
  <Shape xmlns="" ID="0TmgG/854peou7Tez0LZ6n9fx/8=" pdftag="P" isBookmarkSet="no" bookmark="no" Order="_x0032_"/>
  <Shape xmlns="" ID="uS4B981u/xt00Yr6/rSExuP/3UU=" Order="_x0031_" validate="no" artifact="_x0031_" pdftag="_x005B_Artifact_x005D_" formula="no" inline="no" isBookmarkSet="no" bookmark="no"/>
  <Shape xmlns="" ID="3UsrUT9kqE3tJNzTM/zRmi9Vho4=" validate="no" formula="no" inline="no" Order="_x0035_" isBookmarkSet="no" bookmark="no" pdftag="_x005B_Artifact_x005D_" artifact="_x0031_"/>
  <Shape xmlns="" ID="krg9LKdS5aDy0Uf8HnkH+96ZPrM=" validate="no" formula="no" inline="no" Order="_x0033_" isBookmarkSet="no" bookmark="no" pdftag="_x005B_Artifact_x005D_" artifact="_x0031_"/>
  <Shape xmlns="" ID="yHJEk0BWkUmSUEnn17M8+QuYbDI=" formula="no" pdftag="Figure" artifact="_x0030_" inline="no" validate="yes" isBookmarkSet="no" bookmark="no" Order="_x0033_" Lang=""/>
  <Shape xmlns="" ID="+rxxNGkJRry+uT8c0ISobzwPxc8=" pdftag="P" isBookmarkSet="no" bookmark="no" Order="_x0032_"/>
  <Shape xmlns="" ID="1WEVPobZDw++XdVijMJuUae2Qag=" formula="no" pdftag="Figure" artifact="_x0030_" inline="no" validate="yes" isBookmarkSet="no" bookmark="no" Order="_x0033_" Lang=""/>
  <Shape xmlns="" ID="TJQ4OY2jQU+pgzNrXImipNd7SjQ=" Order="_x0035_" validate="no" artifact="_x0031_" pdftag="_x005B_Artifact_x005D_" formula="no" inline="no" isBookmarkSet="no" bookmark="no"/>
  <Shape xmlns="" ID="xN7xZ6PMsQVwBHH3GFWbrn+MexY=" pdftag="H2" isBookmarkSet="no" bookmark="yes" Order="_x0031_"/>
  <Shape xmlns="" ID="ycIFMCfG37jWTNp+UyNFsnFHVjQ=" pdftag="P" isBookmarkSet="no" bookmark="no" Order="_x0033_"/>
  <Shape xmlns="" ID="mLRJSUhpFRvKRTIkAeMY8PcPsZU=" validate="no" formula="no" inline="no" Order="_x0033_" isBookmarkSet="no" bookmark="no" pdftag="_x005B_Artifact_x005D_" artifact="_x0031_" Lang=""/>
  <Shape xmlns="" ID="gJ3tuXPIbT7c+uoh4LPZ+qGXXc0=" pdftag="P" isBookmarkSet="no" bookmark="no" Order="_x0034_"/>
  <Shape xmlns="" ID="2L7qYc7nUc1ch9/U9yX8u73hllg=" formula="no" pdftag="Figure" artifact="_x0030_" inline="no" validate="yes" isBookmarkSet="no" bookmark="no" Order="_x0032_" Lang=""/>
  <Shape xmlns="" ID="iKHAqm3W8LZn5IPYwlX1+U7IN9M=" Order="_x0035_" validate="no" artifact="_x0031_" pdftag="_x005B_Artifact_x005D_" formula="no" inline="no" isBookmarkSet="no" bookmark="no"/>
  <Shape xmlns="" ID="K6yjaahQpZz48wQQlp7QKOiz6w8=" formula="no" pdftag="Figure" artifact="_x0030_" inline="no" validate="yes" isBookmarkSet="no" bookmark="no" Order="_x0031_" Lang=""/>
  <Shape xmlns="" ID="c32pr8GFEilwns7b8wuB8PX6q+8=" Order="_x0031_" validate="no" artifact="_x0031_" pdftag="_x005B_Artifact_x005D_" formula="no" inline="no" isBookmarkSet="no" bookmark="no"/>
  <Shape xmlns="" ID="d7nR2MiwerzzCaSas26yaQ286HQ=" validate="no" formula="no" inline="no" Order="_x0032_" isBookmarkSet="no" bookmark="no" pdftag="_x005B_Artifact_x005D_" artifact="_x0031_"/>
  <Shape xmlns="" ID="dfRRueUIijlivi7vpTXYeuTT0e4=" pdftag="H2" isBookmarkSet="no" bookmark="yes" Order="_x0032_"/>
  <Shape xmlns="" ID="IgJE6hwI3w0t+ETQ7mBwKRkIKWk=" validate="no" formula="no" inline="no" Order="_x0031_" isBookmarkSet="no" bookmark="no" pdftag="_x005B_Artifact_x005D_" artifact="_x0031_"/>
  <Shape xmlns="" ID="z2YeI7wNq9ZrNow+MlxNngHLUKk=" pdftag="H2" isBookmarkSet="no" bookmark="yes" Order="_x0031_"/>
  <Shape xmlns="" ID="Deijrwd30bN9C0yNG1mwJy6Kis4=" pdftag="P" isBookmarkSet="no" bookmark="no" Order="_x0032_"/>
  <Shape xmlns="" ID="LaDqo4zXWGV6fz4iqGNfijEUgUA=" validate="no" formula="no" inline="no" Order="_x0036_" isBookmarkSet="no" bookmark="no" pdftag="_x005B_Artifact_x005D_" artifact="_x0031_"/>
  <Shape xmlns="" ID="1GtsGT/+rMHq33rFPf7BzHW6j2E=" validate="no" formula="no" inline="no" Order="_x0037_" isBookmarkSet="no" bookmark="no" pdftag="_x005B_Artifact_x005D_" artifact="_x0031_"/>
  <Shape xmlns="" ID="qFZVi1+kCGolA97ljgAetIoLvDU=" validate="no" formula="no" inline="no" Order="_x0031_" isBookmarkSet="no" bookmark="no" pdftag="_x005B_Artifact_x005D_" artifact="_x0031_"/>
  <Shape xmlns="" ID="Ffar+eexzW0vPbd2MLDr2RHGN3o=" pdftag="H2" isBookmarkSet="no" bookmark="yes" Order="_x0031_"/>
  <Shape xmlns="" ID="cn9l2ZyM+I5/qpFfmgmEVpduqNY=" isBookmarkSet="no" bookmark="yes" pdftag="P" artifact="_x0030_" Order="_x0032_"/>
  <Shape xmlns="" ID="8Oca96J6LKOkLTotTn9eIs6/KZQ=" formula="no" pdftag="Figure" artifact="_x0030_" inline="no" validate="yes" isBookmarkSet="no" bookmark="no" Order="_x0034_" Lang=""/>
  <Shape xmlns="" ID="aZVjSZKq+V9rIEZC0dz43WQZLXU=" pdftag="P" isBookmarkSet="no" bookmark="no" Order="_x0036_"/>
  <Shape xmlns="" ID="3qHUFJkUFo11SFnB8eNByUi6pqE=" formula="no" artifact="_x0030_" inline="no" validate="yes" pdftag="Figure" isBookmarkSet="no" bookmark="no" Order="_x0033_" Lang=""/>
  <Shape xmlns="" ID="k2B53VEeenGllf5TGRBDzIz4KnM=" pdftag="P" isBookmarkSet="no" bookmark="no" Order="_x0035_"/>
  <Shape xmlns="" ID="mGKtvG4PLV6MN3RnrcZZQwGaU3Q=" pdftag="H2" isBookmarkSet="no" bookmark="yes" Order="_x0031_"/>
  <Shape xmlns="" ID="xg7olyw2clZl0vz5LVVxL5n6sHU=" pdftag="P" isBookmarkSet="no" bookmark="no" Order="_x0034_"/>
  <Shape xmlns="" ID="gS2y75peCF/DYMQHkVBxdq2KjQc=" formula="no" artifact="_x0030_" inline="no" validate="yes" pdftag="Figure" isBookmarkSet="no" bookmark="no" Order="_x0032_" Lang=""/>
  <Shape xmlns="" ID="gGjLd5gGRexlQaZR4WOC1bG13mI=" validate="no" formula="no" inline="no" Order="_x0032_" isBookmarkSet="no" bookmark="no" pdftag="_x005B_Artifact_x005D_" artifact="_x0031_"/>
  <Shape xmlns="" ID="jIyXN+cWIx6Vkn1xfyXdZc0sy4Q=" validate="no" formula="no" inline="no" Order="_x0038_" isBookmarkSet="no" bookmark="no" pdftag="_x005B_Artifact_x005D_" artifact="_x0031_"/>
  <Shape xmlns="" ID="LxBbLOehSuje+XjxPe0rwPW5zmc=" formula="no" pdftag="Figure" artifact="_x0030_" inline="no" validate="yes" isBookmarkSet="no" bookmark="no" Order="_x0035_" Lang=""/>
  <Shape xmlns="" ID="gmp2CxRE8gRUO7VrBa9P6VQUFaE=" Order="_x0031_" validate="no" artifact="_x0031_" pdftag="_x005B_Artifact_x005D_" formula="no" inline="no" isBookmarkSet="no" bookmark="no" Lang=""/>
  <Shape xmlns="" ID="MESh9TEhM+w4Q5k4X42ZVmA3WmA=" validate="no" formula="no" inline="no" Order="_x0036_" isBookmarkSet="no" bookmark="no" pdftag="_x005B_Artifact_x005D_" artifact="_x0031_" Lang=""/>
  <Shape xmlns="" ID="cMJKnM8IW/qw7XbZkrhNfF0wPEs=" formula="no" pdftag="Figure" artifact="_x0030_" inline="no" validate="yes" isBookmarkSet="no" bookmark="no" Order="_x0033_" Lang=""/>
  <Shape xmlns="" ID="e0B8ryk6kuBLTOiY5NpsRmUHd9g=" formula="no" artifact="_x0030_" inline="no" validate="yes" pdftag="Figure" isBookmarkSet="no" bookmark="no" Order="_x0036_" Lang=""/>
  <Shape xmlns="" ID="TC4wGOBM+XxRKjvqM4UPvc2wna8=" validate="no" formula="no" inline="no" Order="_x0034_" isBookmarkSet="no" bookmark="no" pdftag="_x005B_Artifact_x005D_" artifact="_x0031_"/>
  <Shape xmlns="" ID="B1LWg8OE4F0sN3MQilGXm2bnovg=" formula="no" pdftag="Figure" artifact="_x0030_" inline="no" validate="yes" isBookmarkSet="no" bookmark="no" Order="_x0033_" Lang=""/>
  <Shape xmlns="" ID="Nx4Tpv/D4XX5q605zgv1Q+9mbzs=" pdftag="H2" isBookmarkSet="no" bookmark="yes" Order="_x0031_"/>
  <Shape xmlns="" ID="3ktMMT0scf2NZeIixn7O+Aq/WGw=" pdftag="P" isBookmarkSet="no" bookmark="no" Order="_x0034_"/>
  <Shape xmlns="" ID="ASxyOXZY1ScgGX9Ng0h34q5STpA=" formula="no" artifact="_x0030_" inline="no" validate="yes" pdftag="Figure" isBookmarkSet="no" bookmark="no" Order="_x0032_" Lang=""/>
  <Shape xmlns="" ID="Ikv4msNJiu5XqMiIFc946BDX4DU=" Order="_x0031_0" pdftag="_x005B_Artifact_x005D_" isBookmarkSet="no" bookmark="no"/>
  <Shape xmlns="" ID="2cSHP4IQZGk6EgcgP+XkuhBapAE=" Order="_x0031_" validate="no" artifact="_x0031_" pdftag="_x005B_Artifact_x005D_" formula="no" inline="no" isBookmarkSet="no" bookmark="no"/>
  <Shape xmlns="" ID="eMWeNITyaivNHe+eYETov9pFxWs=" validate="no" formula="no" inline="no" Order="_x0032_" isBookmarkSet="no" bookmark="no" pdftag="_x005B_Artifact_x005D_" artifact="_x0031_"/>
  <Shape xmlns="" ID="3d1uqYwNit6cd6LBp3KPDkmaZZk=" validate="no" formula="no" inline="no" Order="_x0038_" isBookmarkSet="no" bookmark="no" pdftag="_x005B_Artifact_x005D_" artifact="_x0031_"/>
  <Shape xmlns="" ID="jfm85GMoO2chb/hGYyyYn4zp/Uo=" formula="no" pdftag="Figure" artifact="_x0030_" inline="no" validate="yes" isBookmarkSet="no" bookmark="no" Order="_x0035_" Lang=""/>
  <Shape xmlns="" ID="WdgtlbNwMVGdBXdbWAzK77wcBJg=" Order="_x0032_" validate="no" artifact="_x0031_" pdftag="_x005B_Artifact_x005D_" formula="no" inline="no" isBookmarkSet="no" bookmark="no" Lang=""/>
  <Shape xmlns="" ID="m+rt+R/J9tS7amG+07QvZ5lRAbI=" validate="no" formula="no" inline="no" Order="_x0036_" isBookmarkSet="no" bookmark="no" pdftag="_x005B_Artifact_x005D_" artifact="_x0031_" Lang=""/>
  <Shape xmlns="" ID="bDzstxPHsC1X2QPbF6BRUBTV2QE=" formula="no" pdftag="Figure" artifact="_x0030_" inline="no" validate="yes" isBookmarkSet="no" bookmark="no" Order="_x0033_" Lang=""/>
  <Shape xmlns="" ID="nbcm70rJcZHmry3wbBAWLHZOJyI=" pdftag="P" isBookmarkSet="no" bookmark="no" Order="_x0036_"/>
  <Shape xmlns="" ID="juE/+FFPWG8HoHaYMAru1sEXYc0=" Order="_x0035_" pdftag="_x005B_Artifact_x005D_" isBookmarkSet="no" bookmark="no"/>
  <Shape xmlns="" ID="H0XTy208bFo45NhWZVpVHP7pyCo=" pdftag="H2" isBookmarkSet="no" bookmark="yes" Order="_x0031_"/>
  <Shape xmlns="" ID="3qtalyI4DTekluvsSMrlHGM9uZU=" pdftag="P" isBookmarkSet="no" bookmark="no" Order="_x0032_"/>
  <Shape xmlns="" ID="Jn+Zqpta8M7icyxYfqyODMs5U2g=" Order="_x0031_" validate="no" artifact="_x0031_" pdftag="_x005B_Artifact_x005D_" formula="no" inline="no" isBookmarkSet="no" bookmark="no"/>
  <Shape xmlns="" ID="yBruIcWlB3rCEOmLUPsKl5NcQlA=" validate="no" formula="no" inline="no" Order="_x0034_" isBookmarkSet="no" bookmark="no" pdftag="_x005B_Artifact_x005D_" artifact="_x0031_"/>
  <Shape xmlns="" ID="hfrVZ36mVRK/STpt3eVRolAjpvA=" formula="no" pdftag="Figure" artifact="_x0030_" inline="no" validate="yes" isBookmarkSet="no" bookmark="no" Order="_x0033_" Lang=""/>
  <Shape xmlns="" ID="ZshJGeygiR5gTSCj3zK9xu9ZHMw=" pdftag="H2" isBookmarkSet="no" bookmark="yes" Order="_x0031_"/>
  <Shape xmlns="" ID="bzvmVpsHQNXFb17Mo/O8kChmtR4=" pdftag="P" isBookmarkSet="no" bookmark="no" Order="_x0032_"/>
  <Shape xmlns="" ID="uEZUwJvWGUZcHlxlOIgmzqMidBE=" validate="no" formula="no" inline="no" Order="_x0034_" isBookmarkSet="no" bookmark="no" pdftag="_x005B_Artifact_x005D_" artifact="_x0031_"/>
  <Shape xmlns="" ID="vjfKBd5ctzKesP/CZ7xAG18daxI=" formula="no" pdftag="Figure" artifact="_x0030_" inline="no" validate="yes" isBookmarkSet="no" bookmark="no" Order="_x0033_" Lang=""/>
  <Shape xmlns="" ID="SjfyIMQQ+xGcrVyqo/2qUK3opNs=" Order="_x0033_" validate="no" artifact="_x0031_" pdftag="_x005B_Artifact_x005D_" formula="no" inline="no" isBookmarkSet="no" bookmark="no"/>
  <Shape xmlns="" ID="4Hy7IdPAghILc0NHqa09ZtsxZOY=" validate="no" formula="no" inline="no" Order="_x0035_" isBookmarkSet="no" bookmark="no" pdftag="_x005B_Artifact_x005D_" artifact="_x0031_"/>
  <Shape xmlns="" ID="aG4wFTiHqjFVjfwAK0D/TC6KyUk=" validate="no" formula="no" inline="no" Order="_x0034_" isBookmarkSet="no" bookmark="no" pdftag="_x005B_Artifact_x005D_" artifact="_x0031_"/>
  <Shape xmlns="" ID="CZB6k89yl6djTM+O4XaZrDbdSuQ=" formula="no" pdftag="Figure" artifact="_x0030_" inline="no" validate="yes" isBookmarkSet="no" bookmark="no" Order="_x0031_" Lang=""/>
  <Shape xmlns="" ID="oYz+lhGTtpef2wIeKJ1GWDW8X/o=" Order="_x0031_" validate="no" artifact="_x0031_" pdftag="_x005B_Artifact_x005D_" formula="no" inline="no" isBookmarkSet="no" bookmark="no"/>
  <Shape xmlns="" ID="JByMv9zsi4vJNWr9rSvHP4SBSAU=" validate="no" formula="no" inline="no" Order="_x0032_" isBookmarkSet="no" bookmark="no" pdftag="_x005B_Artifact_x005D_" artifact="_x0031_"/>
  <Shape xmlns="" ID="onTcXPreZ1qxZmMcpz2ZdDEbBbw=" pdftag="H2" isBookmarkSet="no" bookmark="yes" Order="_x0032_"/>
  <Shape xmlns="" ID="o+UvUNhRrWLnVg7SgcRdGIRxQ5Q=" formula="no" pdftag="Figure" artifact="_x0030_" inline="no" validate="yes" isBookmarkSet="no" bookmark="no" Order="_x0032_" Lang=""/>
  <Shape xmlns="" ID="Edr8Iz2MZMLEFYxxVf/ZEUmbkss=" Order="_x0031_" validate="no" artifact="_x0031_" pdftag="_x005B_Artifact_x005D_" formula="no" inline="no" isBookmarkSet="no" bookmark="no"/>
  <Shape xmlns="" ID="uKLnyLKbOWIXpJl6Ityl2xQ/6MM=" validate="no" formula="no" inline="no" Order="_x0031_" isBookmarkSet="no" bookmark="no" pdftag="_x005B_Artifact_x005D_" artifact="_x0031_"/>
  <Shape xmlns="" ID="Kv8c6kW+aHblYlzR/zXkaLJ81W0=" pdftag="H2" isBookmarkSet="no" bookmark="yes" Order="_x0031_"/>
  <Shape xmlns="" ID="sQhu89MwgN96zEm2r/HRDSvJmaI=" pdftag="H2" isBookmarkSet="no" bookmark="yes" Order="_x0031_"/>
  <Shape xmlns="" ID="k8u7hYFfppf4F9TSxla/Xl0Tb9E=" pdftag="P" isBookmarkSet="no" bookmark="no" Order="_x0032_"/>
  <Shape xmlns="" ID="IOP/2JIt8Fzv+BmurbLWJn66HbI=" pdftag="P" isBookmarkSet="no" bookmark="no" Order="_x0034_"/>
  <Shape xmlns="" ID="MKqk3+FMANLA2uLmxf9xZWyg0+8=" validate="no" formula="no" inline="no" Order="_x0033_" isBookmarkSet="no" bookmark="no" pdftag="_x005B_Artifact_x005D_" artifact="_x0031_"/>
  <Shape xmlns="" ID="6cGhM/2om60YJIMXdtsHdV6KpE4=" validate="no" formula="no" inline="no" Order="_x0035_" isBookmarkSet="no" bookmark="no" pdftag="_x005B_Artifact_x005D_" artifact="_x0031_"/>
  <Shape xmlns="" ID="FUPzsTb/p+cwVZ0ucdGCeqRZvUg=" formula="no" pdftag="Figure" artifact="_x0030_" inline="no" validate="yes" isBookmarkSet="no" bookmark="no" Order="_x0033_" Lang=""/>
  <Shape xmlns="" ID="0EGyf5r/xfHDXGNi7jvFKgMocnw=" Order="_x0031_" validate="no" artifact="_x0031_" pdftag="_x005B_Artifact_x005D_" formula="no" inline="no" isBookmarkSet="no" bookmark="no"/>
  <Shape xmlns="" ID="KfwrX1h/TD2qbP0lPWKXdLJSch0=" pdftag="H2" isBookmarkSet="no" bookmark="yes" Order="_x0031_"/>
  <Shape xmlns="" ID="Ul5kdA08nnLYMw/F1U1hXWLnXdg=" validate="no" formula="no" inline="no" Order="_x0033_" isBookmarkSet="no" bookmark="no" pdftag="_x005B_Artifact_x005D_" artifact="_x0031_"/>
  <Shape xmlns="" ID="hmvOX9l6oLhyCsHZZlgMqNElX4M=" validate="no" formula="no" inline="no" Order="_x0035_" isBookmarkSet="no" bookmark="no" pdftag="_x005B_Artifact_x005D_" artifact="_x0031_"/>
  <Shape xmlns="" ID="fb981WrdGQ0xAE+htJdFLjwL3is=" pdftag="P" isBookmarkSet="no" bookmark="no" Order="_x0032_"/>
  <Shape xmlns="" ID="xXzJh3Mh4SW9RXAMep1D3vqVMX8=" formula="no" pdftag="Figure" artifact="_x0030_" inline="no" validate="yes" isBookmarkSet="no" bookmark="no" Order="_x0033_" Lang=""/>
  <Shape xmlns="" ID="ObQrxGbjxAVJe7aaNzLTQU84Uo8=" Order="_x0034_" validate="no" artifact="_x0031_" pdftag="_x005B_Artifact_x005D_" formula="no" inline="no" isBookmarkSet="no" bookmark="no"/>
  <Shape xmlns="" ID="D6N7SY2rXEmu8L2JtrtPLk6Y/Gk=" validate="no" formula="no" inline="no" Order="_x0031_" isBookmarkSet="no" bookmark="no" pdftag="_x005B_Artifact_x005D_" artifact="_x0031_"/>
  <Shape xmlns="" ID="tnF9aY/hAopOxbFwBpNhGL4MNXo=" validate="no" formula="no" inline="no" Order="_x0032_" isBookmarkSet="no" bookmark="no" pdftag="_x005B_Artifact_x005D_" artifact="_x0031_"/>
  <Shape xmlns="" ID="7FeZ2Q6+K6y4snr5byXTaVD4J0Q=" isBookmarkSet="no" bookmark="no" pdftag="H2" artifact="_x0030_" Order="_x0032_"/>
  <Shape xmlns="" ID="xti4RFdSXkBa3ZFBBD5APAt3iA0=" formula="no" pdftag="Figure" artifact="_x0030_" inline="no" validate="yes" isBookmarkSet="no" bookmark="no" Order="_x0031_" Lang=""/>
  <Shape xmlns="" ID="HR/dTPLpBmxWBMTHsXkZEXdlxik=" Order="_x0031_" validate="no" artifact="_x0031_" pdftag="_x005B_Artifact_x005D_" formula="no" inline="no" isBookmarkSet="no" bookmark="no"/>
  <Shape xmlns="" ID="pbAK1cf1yc6AoCfUMVGR5LmyfM0=" pdftag="H2" isBookmarkSet="no" bookmark="yes" Order="_x0031_"/>
  <Shape xmlns="" ID="ekLoqOexsrpFdM05NgiNTpsK8S4=" pdftag="P" isBookmarkSet="no" bookmark="no" Order="_x0032_"/>
  <Shape xmlns="" ID="fdbVTp5JfY/0ComDqHPvAMEVKqo=" validate="no" formula="no" inline="no" Order="_x0033_" isBookmarkSet="no" bookmark="no" pdftag="_x005B_Artifact_x005D_" artifact="_x0031_"/>
  <Shape xmlns="" ID="RY4pGmH6oHr5xGam0QcrNYKdI8s=" validate="no" formula="no" inline="no" Order="_x0035_" isBookmarkSet="no" bookmark="no" pdftag="_x005B_Artifact_x005D_" artifact="_x0031_"/>
  <Shape xmlns="" ID="KMpfTbezMWimEMS950wPf2d+rJQ=" formula="no" pdftag="Figure" artifact="_x0030_" inline="no" validate="yes" isBookmarkSet="no" bookmark="no" Order="_x0033_" Lang=""/>
  <Shape xmlns="" ID="appsBCC96fL23VKWWIbVUsJYO1w=" formula="no" artifact="_x0030_" inline="no" validate="yes" pdftag="Figure" isBookmarkSet="no" bookmark="no" Order="_x0034_" Lang=""/>
  <Shape xmlns="" ID="vQHL+Wc2EyctSAs1TqchxB1zbd4=" formula="no" artifact="_x0030_" inline="no" validate="yes" pdftag="Figure" isBookmarkSet="no" bookmark="no" Order="_x0032_" Lang=""/>
  <Shape xmlns="" ID="VaeobLc6XJ5OqqieQIO19TpUlls=" validate="no" formula="no" inline="no" Order="_x0031_" isBookmarkSet="no" bookmark="no" pdftag="_x005B_Artifact_x005D_" artifact="_x0031_"/>
  <Shape xmlns="" ID="w+LdjRIeXC6Mc094ZDwrTTmy7qk=" pdftag="H2" isBookmarkSet="no" bookmark="yes" Order="_x0031_"/>
  <Shape xmlns="" ID="48m55hMVBOCnSrzY76SIlBasEPU=" Order="_x0036_" pdftag="_x005B_Artifact_x005D_" isBookmarkSet="no" bookmark="no"/>
  <Shape xmlns="" ID="x8snOF8Ij5wg+CdHlHhl1OmJrMM=" validate="no" formula="no" inline="no" Order="_x0031_" isBookmarkSet="no" bookmark="no" pdftag="_x005B_Artifact_x005D_" artifact="_x0031_"/>
  <Shape xmlns="" ID="BT9G+pB3wz2pQpWf62ylaW829qU=" pdftag="H2" isBookmarkSet="no" bookmark="yes" Order="_x0031_"/>
  <Shape xmlns="" ID="1+u7NH8+NTITAXt+V4MpNodNMaE=" pdftag="P" isBookmarkSet="no" bookmark="no" Order="_x0032_"/>
  <Shape xmlns="" ID="QvLLisw7aqqIfWsOe2v2iYln77g=" validate="no" formula="no" inline="no" Order="_x0035_" isBookmarkSet="no" bookmark="no" pdftag="_x005B_Artifact_x005D_" artifact="_x0031_"/>
  <Shape xmlns="" ID="jeRi9T361d/bVoW6xblgKkU8e2E=" formula="no" pdftag="Figure" artifact="_x0030_" inline="no" validate="yes" isBookmarkSet="no" bookmark="no" Order="_x0033_" Lang=""/>
  <Shape xmlns="" ID="yKrWGT3EE3Im6rFBRGFSeZMAfk0=" pdftag="H2" isBookmarkSet="no" bookmark="yes" Order="_x0031_"/>
  <Shape xmlns="" ID="0mUbSRcxP+VR4bk8PE+U70GKXrs=" pdftag="P" isBookmarkSet="no" bookmark="no" Order="_x0032_"/>
  <Shape xmlns="" ID="pUG+P6DHEFoqvqTSzTzPnh76mPM=" validate="no" formula="no" inline="no" Order="_x0034_" isBookmarkSet="no" bookmark="no" pdftag="_x005B_Artifact_x005D_" artifact="_x0031_"/>
  <Shape xmlns="" ID="M9GHq/Q9dqXje8+wOIugnpcWJ9Y=" formula="no" pdftag="Figure" artifact="_x0030_" inline="no" validate="yes" isBookmarkSet="no" bookmark="no" Order="_x0033_" Lang=""/>
  <Shape xmlns="" ID="nuO1nxV3glOMHFNyacU4517E+FA=" Order="_x0031_" validate="no" artifact="_x0031_" pdftag="_x005B_Artifact_x005D_" formula="no" inline="no" isBookmarkSet="no" bookmark="no"/>
  <Shape xmlns="" ID="KHjeicPfISuDHkYtbMLfOjWFyQA=" pdftag="H2" isBookmarkSet="no" bookmark="yes" Order="_x0031_"/>
  <Shape xmlns="" ID="3cLzO31UvkZQRARuUltIn8DHvLA=" pdftag="P" isBookmarkSet="no" bookmark="no" Order="_x0032_"/>
  <Shape xmlns="" ID="AibpJaTuZU1TXGWwXNMgHfNRsvw=" validate="no" formula="no" inline="no" Order="_x0031_" isBookmarkSet="no" bookmark="no" pdftag="_x005B_Artifact_x005D_" artifact="_x0031_"/>
  <Shape xmlns="" ID="Ny2G3lC8hg2y8BP3NwKfCTKxTqw=" pdftag="P" isBookmarkSet="no" bookmark="no" Order="_x0032_"/>
  <Shape xmlns="" ID="HOMwMajogse8auMagLPDO6NDRXs=" validate="no" formula="no" inline="no" Order="_x0035_" isBookmarkSet="no" bookmark="no" pdftag="_x005B_Artifact_x005D_" artifact="_x0031_"/>
  <Shape xmlns="" ID="v/lFCu5INwHipcCT9nenQWDdVoI=" formula="no" pdftag="Figure" artifact="_x0030_" inline="no" validate="yes" isBookmarkSet="no" bookmark="no" Order="_x0033_" Lang=""/>
  <Shape xmlns="" ID="3slivffOIaeV9tW5Cp1Re03oD0g=" Order="_x0039_" validate="no" artifact="_x0031_" pdftag="_x005B_Artifact_x005D_" formula="no" inline="no" isBookmarkSet="no" bookmark="no"/>
  <Shape xmlns="" ID="/gIGpmREmXBvCFdx4lOTtEQWEGw=" validate="no" formula="no" inline="no" Order="_x0038_" isBookmarkSet="no" bookmark="no" pdftag="_x005B_Artifact_x005D_" artifact="_x0031_"/>
  <Shape xmlns="" ID="8j60WT9LnbKUnKS8HzF1bWBIaKE=" validate="no" formula="no" inline="no" Order="_x0031_" isBookmarkSet="no" bookmark="no" pdftag="_x005B_Artifact_x005D_" artifact="_x0031_"/>
  <Shape xmlns="" ID="AANgUbkU0zufT297vO3D7otQVz0=" validate="no" formula="no" inline="no" Order="_x0037_" isBookmarkSet="no" bookmark="no" pdftag="_x005B_Artifact_x005D_" artifact="_x0031_"/>
  <Shape xmlns="" ID="EwCfe8M/x6QOH+tA7nAFEcUpUfo=" pdftag="H2" isBookmarkSet="no" bookmark="yes" Order="_x0031_"/>
  <Shape xmlns="" ID="IMYinfc0nu9A811yBxwS+JvaeFc=" pdftag="P" artifact="_x0030_" isBookmarkSet="yes" bookmark="no" Order="_x0032_"/>
  <Shape xmlns="" ID="r1XpvXZ8QcipuRUdX5wtZYUuqqs=" formula="no" pdftag="Figure" artifact="_x0030_" inline="no" validate="yes" isBookmarkSet="no" bookmark="no" Order="_x0033_" Lang=""/>
  <Shape xmlns="" ID="G03ufQ3p6RJOvRzCM4YL3yql9aY=" pdftag="P" isBookmarkSet="no" bookmark="no" Order="_x0036_"/>
  <Shape xmlns="" ID="ceugNcDIivsGDJulQK2hmt5tzOs=" pdftag="Figure" formula="no" artifact="_x0030_" inline="no" validate="yes" isBookmarkSet="no" bookmark="no" Order="_x0034_" Lang=""/>
  <Shape xmlns="" ID="ymGWmLTym2/w2TJLfpCelRGK56w=" pdftag="P" isBookmarkSet="no" bookmark="no" Order="_x0037_"/>
  <Shape xmlns="" ID="V6LID8ScEqO/IDkBzJSPWh90YTU=" pdftag="Figure" formula="no" artifact="_x0030_" inline="no" validate="yes" isBookmarkSet="no" bookmark="no" Order="_x0035_" Lang=""/>
  <Shape xmlns="" ID="DLGcqJbcwUizsQ2klmTwZ2BPZYI=" pdftag="P" isBookmarkSet="no" bookmark="no" Order="_x0038_"/>
  <Shape xmlns="" ID="1JzzNQVmF1VKLWSed0WQLFPB+ZQ=" Order="_x0036_" validate="no" artifact="_x0031_" pdftag="_x005B_Artifact_x005D_" formula="no" inline="no" isBookmarkSet="no" bookmark="no"/>
  <Shape xmlns="" ID="gAK0eV0Re5czMJUKxnsLXUrU2Do=" validate="no" formula="no" inline="no" Order="_x0031_" isBookmarkSet="no" bookmark="no" pdftag="_x005B_Artifact_x005D_" artifact="_x0031_"/>
  <Shape xmlns="" ID="p9FRxdgMikiQRTMnyEPB6Whtz78=" pdftag="H2" isBookmarkSet="no" bookmark="yes" Order="_x0031_"/>
  <Shape xmlns="" ID="BbSoJZ9jnkMQwXDTQXUNxJhQwd8=" isBookmarkSet="no" bookmark="yes" pdftag="P" artifact="_x0030_" Order="_x0032_"/>
  <Shape xmlns="" ID="g4jQ1OLkEW6adKCXmByVMKpXTlY=" validate="no" formula="no" inline="no" Order="_x0034_" isBookmarkSet="no" bookmark="no" pdftag="_x005B_Artifact_x005D_" artifact="_x0031_"/>
  <Shape xmlns="" ID="U5+plUqau+yygzRBEig04OnNxAY=" formula="no" pdftag="Figure" artifact="_x0030_" inline="no" validate="yes" isBookmarkSet="no" bookmark="no" Order="_x0033_" Lang=""/>
  <Shape xmlns="" ID="4dVTEXNQIcWOHaCGwdlBqtEqwJQ=" pdftag="P" isBookmarkSet="no" bookmark="no" Order="_x0034_"/>
  <Shape xmlns="" ID="B+Y0+8eyXPYKuUcmd/u7/PC1DMo=" Order="_x0031_" validate="no" artifact="_x0031_" pdftag="_x005B_Artifact_x005D_" formula="no" inline="no" isBookmarkSet="no" bookmark="no"/>
  <Shape xmlns="" ID="e3Tbba3EXHmM9ShjRkqQ/CJ7x4c=" pdftag="H2" isBookmarkSet="no" bookmark="yes" Order="_x0031_"/>
  <Shape xmlns="" ID="REPAvtofBNP6c8OdLllxr1tZMqo=" pdftag="P" isBookmarkSet="no" bookmark="no" Order="_x0032_"/>
  <Shape xmlns="" ID="vKnSrFWo7ZxG/5uM9u1jQcG3wgk=" validate="no" formula="no" inline="no" Order="_x0034_" isBookmarkSet="no" bookmark="no" pdftag="_x005B_Artifact_x005D_" artifact="_x0031_"/>
  <Shape xmlns="" ID="PjKEqcl+332CvWe18fNHy1MSo2M=" formula="no" pdftag="Figure" artifact="_x0030_" inline="no" validate="yes" isBookmarkSet="no" bookmark="no" Order="_x0033_" Lang=""/>
  <Shape xmlns="" ID="HfGvz88hRNbf9QMuCJUMDA1vOSQ=" pdftag="P" isBookmarkSet="no" bookmark="no" Order="_x0034_"/>
  <Shape xmlns="" ID="6wH1jCltGrDak8CQ4AilIFQYYjE=" Order="_x0036_" pdftag="_x005B_Artifact_x005D_" isBookmarkSet="no" bookmark="no"/>
  <Shape xmlns="" ID="kw0J9ZWd0Udzh2yVtCHhQtxHtUM=" Order="_x0031_" validate="no" artifact="_x0031_" pdftag="_x005B_Artifact_x005D_" formula="no" inline="no" isBookmarkSet="no" bookmark="no"/>
  <Shape xmlns="" ID="rWUy75Ayh+8xI6Qv9xmbaKBkHlE=" pdftag="H2" isBookmarkSet="no" bookmark="yes" Order="_x0031_"/>
  <Shape xmlns="" ID="PLboAyRFrb4GHmD+39hDP3SawXs=" pdftag="P" isBookmarkSet="no" bookmark="no" Order="_x0032_"/>
  <Shape xmlns="" ID="+tL6DECLu9vWd97aJR727l2ukok=" validate="no" formula="no" inline="no" Order="_x0034_" isBookmarkSet="no" bookmark="no" pdftag="_x005B_Artifact_x005D_" artifact="_x0031_"/>
  <Shape xmlns="" ID="Nan3XuOVJfHSKUL1jESZcgTAeoU=" formula="no" pdftag="Figure" artifact="_x0030_" inline="no" validate="yes" isBookmarkSet="no" bookmark="no" Order="_x0033_" Lang=""/>
  <Shape xmlns="" ID="kwAM+1svfd6hrLq8E4V6Dveys5A=" pdftag="P" isBookmarkSet="no" bookmark="no" Order="_x0034_"/>
  <Shape xmlns="" ID="n4XLa9HjBFyKE16NLYxpelTHjZs=" Order="_x0031_" validate="no" artifact="_x0031_" pdftag="_x005B_Artifact_x005D_" formula="no" inline="no" isBookmarkSet="no" bookmark="no"/>
  <Shape xmlns="" ID="naiMToHCshP0VKNp7WQnLpDqCvE=" pdftag="H2" isBookmarkSet="no" bookmark="yes" Order="_x0031_"/>
  <Shape xmlns="" ID="p35s8/tTSa9FcXUOrEeTu6TXWso=" pdftag="P" isBookmarkSet="no" bookmark="no" Order="_x0033_"/>
  <Shape xmlns="" ID="YLFA144IsssUp4NdixUXwdG7DUQ=" formula="no" pdftag="Figure" artifact="_x0030_" inline="no" validate="yes" isBookmarkSet="no" bookmark="no" Order="_x0032_" Lang=""/>
  <Shape xmlns="" ID="rPtIjaEVwvvgwvyTDhtQR6YbwOg=" formula="no" artifact="_x0030_" inline="no" validate="yes" pdftag="Figure" isBookmarkSet="no" bookmark="no" Order="_x0034_" Lang=""/>
  <Shape xmlns="" ID="l6zasSpuVymIGj4wrlqgXd1xgLQ=" Order="_x0035_" validate="no" artifact="_x0031_" pdftag="_x005B_Artifact_x005D_" formula="no" inline="no" isBookmarkSet="no" bookmark="no"/>
  <Shape xmlns="" ID="PJgf+Ot37plSvz1UnAq0Y01CO7A=" formula="no" pdftag="Figure" artifact="_x0030_" inline="no" validate="yes" isBookmarkSet="no" bookmark="no" Order="_x0031_" Lang=""/>
  <Shape xmlns="" ID="jgcp64w+6j3ZN8cxGMSsKpSI3DY=" Order="_x0031_" validate="no" artifact="_x0031_" pdftag="_x005B_Artifact_x005D_" formula="no" inline="no" isBookmarkSet="no" bookmark="no"/>
  <Shape xmlns="" ID="FjKiL9gThRP+uFww2/KUXon/PXs=" validate="no" formula="no" inline="no" Order="_x0032_" isBookmarkSet="no" bookmark="no" pdftag="_x005B_Artifact_x005D_" artifact="_x0031_"/>
  <Shape xmlns="" ID="bqOahutli2Ch8HCWxwxxZHsb0Vw=" pdftag="H2" isBookmarkSet="no" bookmark="yes" Order="_x0032_"/>
  <Shape xmlns="" ID="l+CTHByNXucw/eCI7dCRsXHI5gA=" validate="no" formula="no" inline="no" Order="_x0034_" isBookmarkSet="no" bookmark="no" pdftag="_x005B_Artifact_x005D_" artifact="_x0031_"/>
  <Shape xmlns="" ID="WPZ3ZeNW0HNeMvT4LxUsn10BjKc=" pdftag="H2" isBookmarkSet="no" bookmark="yes" Order="_x0031_"/>
  <Shape xmlns="" ID="vlbLcJQqykdWDfLBZOwjO/HEYjc=" pdftag="P" isBookmarkSet="no" bookmark="no" Order="_x0032_"/>
  <Shape xmlns="" ID="VrA6tfu+RPHBmprDOyAItGWZ+1Y=" validate="no" formula="no" inline="no" Order="_x0032_" isBookmarkSet="no" bookmark="no" pdftag="_x005B_Artifact_x005D_" artifact="_x0031_" Lang=""/>
  <Shape xmlns="" ID="YfpdWzK1d5Bd+0oAi3hMgvsKA98=" formula="no" pdftag="Figure" artifact="_x0030_" inline="no" validate="yes" isBookmarkSet="no" bookmark="no" Order="_x0033_" Lang=""/>
  <Shape xmlns="" ID="sUcbSVL0R21/Cz+RU+CuTDEHrUk=" Order="_x0035_" validate="no" artifact="_x0031_" pdftag="_x005B_Artifact_x005D_" formula="no" inline="no" isBookmarkSet="no" bookmark="no"/>
  <Shape xmlns="" ID="OzA1zFyanT4x/rqjbpgknm1baCI=" validate="no" formula="no" inline="no" Order="_x0037_" isBookmarkSet="no" bookmark="no" pdftag="_x005B_Artifact_x005D_" artifact="_x0031_"/>
  <Shape xmlns="" ID="2KRYz5U5xyBm7UdwFzZHVkSasG0=" validate="no" formula="no" inline="no" Order="_x0035_" isBookmarkSet="no" bookmark="no" pdftag="_x005B_Artifact_x005D_" artifact="_x0031_"/>
  <Shape xmlns="" ID="qv4H+AcAclo8f+6KuQ6dMSNe8rA=" validate="no" formula="no" inline="no" Order="_x0031_" isBookmarkSet="no" bookmark="no" pdftag="_x005B_Artifact_x005D_" artifact="_x0031_"/>
  <Shape xmlns="" ID="CpqMEw3G0SeMiaDhduUtm3O44lM=" pdftag="H2" isBookmarkSet="no" bookmark="yes" Order="_x0031_"/>
  <Shape xmlns="" ID="NLPWPBfEBTD0k39bgPJyBnUTBAk=" pdftag="P" isBookmarkSet="no" bookmark="no" Order="_x0032_"/>
  <Shape xmlns="" ID="d/lKkGYkJPSkgBFC7W2GJ+wnJ+E=" validate="no" formula="no" inline="no" Order="_x0033_" isBookmarkSet="no" bookmark="no" pdftag="_x005B_Artifact_x005D_" artifact="_x0031_" Lang=""/>
  <Shape xmlns="" ID="OHeGqILCD7cTi8cRYyhicYVxbag=" formula="no" pdftag="Figure" artifact="_x0030_" inline="no" validate="yes" isBookmarkSet="no" bookmark="no" Order="_x0033_" Lang=""/>
  <Shape xmlns="" ID="EF2G8NFq1rvVL/B4DVQ+DEhgBwQ=" Order="_x0039_" validate="no" artifact="_x0031_" pdftag="_x005B_Artifact_x005D_" formula="no" inline="no" isBookmarkSet="no" bookmark="no"/>
  <Shape xmlns="" ID="mhSh4xprKzt+njHVQ+GcWl2xEkQ=" validate="no" formula="no" inline="no" Order="_x0037_" isBookmarkSet="no" bookmark="no" pdftag="_x005B_Artifact_x005D_" artifact="_x0031_"/>
  <Shape xmlns="" ID="BfLETTHJWzsXsFERewv0g0Ze8Ow=" pdftag="H2" isBookmarkSet="no" bookmark="yes" Order="_x0031_"/>
  <Shape xmlns="" ID="edPKYaD5ZUyDutIaPqYWlq19ImY=" pdftag="P" isBookmarkSet="no" bookmark="no" Order="_x0033_"/>
  <Shape xmlns="" ID="ziTkHuWva6uS6W1gKqFy/3Wx1v8=" validate="no" formula="no" inline="no" Order="_x0031_" isBookmarkSet="no" bookmark="no" pdftag="_x005B_Artifact_x005D_" artifact="_x0031_"/>
  <Shape xmlns="" ID="zMbiQ4/R0tkjWC0MAA5GeIQP6KA=" pdftag="P" isBookmarkSet="no" bookmark="no" Order="_x0034_"/>
  <Shape xmlns="" ID="GUFOoCM4EB5yVHZVSiHu4fXjthA=" validate="no" formula="no" inline="no" Order="_x0033_" isBookmarkSet="no" bookmark="no" pdftag="_x005B_Artifact_x005D_" artifact="_x0031_"/>
  <Shape xmlns="" ID="uvl1uihIhFQC2Kc9accuThByJUw=" validate="no" formula="no" inline="no" Order="_x0034_" isBookmarkSet="no" bookmark="no" pdftag="_x005B_Artifact_x005D_" artifact="_x0031_" Lang=""/>
  <Shape xmlns="" ID="inx4Iw5mAlMz48nm4qELByv9xEk=" formula="no" pdftag="Figure" artifact="_x0030_" inline="no" validate="yes" isBookmarkSet="no" bookmark="no" Order="_x0032_" Lang=""/>
  <Shape xmlns="" ID="Olv7R9qk9AjdEjQSYwulB1XQIWo=" Order="_x0036_" pdftag="_x005B_Artifact_x005D_" isBookmarkSet="no" bookmark="no"/>
  <Shape xmlns="" ID="q87uXd9aW099yCb3B3b7D1MjcD8=" Order="_x0031_" validate="no" artifact="_x0031_" pdftag="_x005B_Artifact_x005D_" formula="no" inline="no" isBookmarkSet="no" bookmark="no"/>
  <Shape xmlns="" ID="qtAlYDNqVgJPaGaLWnDe9cCpKME=" pdftag="H2" isBookmarkSet="no" bookmark="yes" Order="_x0031_"/>
  <Shape xmlns="" ID="TLLy39EiISEmYF3WHX4h4ky6Tu8=" pdftag="P" artifact="_x0030_" isBookmarkSet="yes" bookmark="no" Order="_x0032_"/>
  <Shape xmlns="" ID="7M7pmY1tFPMBvHsa+siQfjICA34=" pdftag="P" isBookmarkSet="no" bookmark="no" Order="_x0034_"/>
  <Shape xmlns="" ID="Wf0UQ3YE6AtbQ351k7HrUIVl+e4=" formula="no" pdftag="Figure" artifact="_x0030_" inline="no" validate="yes" isBookmarkSet="no" bookmark="no" Order="_x0033_" Lang=""/>
  <Shape xmlns="" ID="efVckfhgsZFtTbeqOs7K0xc3Jgk=" formula="no" artifact="_x0030_" inline="no" validate="yes" pdftag="Figure" isBookmarkSet="no" bookmark="no" Order="_x0035_" Lang=""/>
  <Shape xmlns="" ID="QqFT72MvOKlpNCyDidhvFo/oRaQ=" Order="_x0035_" pdftag="_x005B_Artifact_x005D_" isBookmarkSet="no" bookmark="no"/>
  <Shape xmlns="" ID="VH+CpwgHt8GW/7x7liovp+FMUVg=" Order="_x0031_" validate="no" artifact="_x0031_" pdftag="_x005B_Artifact_x005D_" formula="no" inline="no" isBookmarkSet="no" bookmark="no"/>
  <Shape xmlns="" ID="y5eBV6azyrByYPdrxZVZxKKKPoc=" pdftag="H2" isBookmarkSet="no" bookmark="yes" Order="_x0031_"/>
  <Shape xmlns="" ID="XTEUmAK41apYZwy/03ozeL4xBX8=" validate="no" formula="no" inline="no" Order="_x0033_" isBookmarkSet="no" bookmark="no" pdftag="_x005B_Artifact_x005D_" artifact="_x0031_"/>
  <Shape xmlns="" ID="H+rYO+MEnoBL+l4Q8+y9fDt0K/U=" pdftag="P" isBookmarkSet="no" bookmark="no" Order="_x0033_"/>
  <Shape xmlns="" ID="92mnAXeRdTf0Heg7umT69cikBFg=" formula="no" pdftag="Figure" artifact="_x0030_" inline="no" validate="yes" isBookmarkSet="no" bookmark="no" Order="_x0032_" Lang=""/>
  <SubText xmlns="" ID="AL5/0BA5YgF6utlVb/MtQx4KfYU=" ActualText=""/>
  <SubText xmlns="" ID="0BRIQmT5Ijf4uXPL19h5Ssp5j+8=" ActualText=""/>
  <SubText xmlns="" ID="Uz5pXnAfpBV1rXhD5AQleRrdS9w=" ActualText=""/>
  <SubText xmlns="" ID="uCbMxjcIxpuUVg58b62FpXJog7k=" ActualText=""/>
  <SubText xmlns="" ID="CxY9gVpJGfNEnHu8qrUlyGLpfks=" ActualText=""/>
  <SubText xmlns="" ID="v6oZlQ62JP8VCaReCseZUZuv81M=" ActualText=""/>
  <SubText xmlns="" ID="jduZwxnDFZAuL5EZ031l80zOD7o=" ActualText=""/>
  <SubText xmlns="" ID="qqCsvUGQJRcbyHJR48dMuwL609I=" ActualText=""/>
  <SubText xmlns="" ID="OUiWU2cGGAx4B4PZuVA7lGoVrVs=" ActualText=""/>
  <SubText xmlns="" ID="j0rtx1MoE+Rf3T8N17SYJB+H/TY=" ActualText=""/>
  <SubText xmlns="" ID="0wAH6ysRA3xO+0sDoXTL5ie54UQ=" ActualText=""/>
  <SubText xmlns="" ID="vohYhfk4MnazXPRZ3rjxjTy9FKw=" ActualText=""/>
  <SubText xmlns="" ID="btueVJwApZ2XT0ueLYs15DwVQvE=" ActualText=""/>
  <SubText xmlns="" ID="C9TCAxxgl14z/Eg0/k9UerApCmU=" ActualText=""/>
  <SubText xmlns="" ID="SN2khC6qSy4DHksUTodrmjzf9TY=" ActualText=""/>
  <SubText xmlns="" ID="mzNfcmNRSUcFzXbvKcp3p7dsPqM=" ActualText=""/>
  <SubText xmlns="" ID="x591l/BJbWtxqqsEB5/hf+t/UlY=" ActualText=""/>
  <SubText xmlns="" ID="TYXglr/dyQB3paRpFp2uWV9VlVM=" ActualText=""/>
  <SubText xmlns="" ID="ASJppawq8W9X/gC+5D7dHHuMVbI=" ActualText=""/>
  <SubText xmlns="" ID="T+NSIzCQ7URWIVAt7JF5488z698=" ActualText=""/>
  <SubText xmlns="" ID="ACWoRkQ0EB0jNH8S5HwyOvX/AVU=" ActualText=""/>
  <SubText xmlns="" ID="A4/czM2iXr2ddPj+FkLlq4t+El4=" ActualText=""/>
  <SubText xmlns="" ID="AEX0oYFwN10O+9L4gH69xj1vQpc=" ActualText=""/>
  <SubText xmlns="" ID="uS4B981u/xt00Yr6/rSExuP/3UU=" ActualText=""/>
  <SubText xmlns="" ID="yHJEk0BWkUmSUEnn17M8+QuYbDI=" ActualText=""/>
  <SubText xmlns="" ID="QpbuRHq4VRfNAbYIWEXT0GzXdEg=" ActualText=""/>
  <SubText xmlns="" ID="1WEVPobZDw++XdVijMJuUae2Qag=" ActualText=""/>
  <SubText xmlns="" ID="TJQ4OY2jQU+pgzNrXImipNd7SjQ=" ActualText=""/>
  <SubText xmlns="" ID="2L7qYc7nUc1ch9/U9yX8u73hllg=" ActualText=""/>
  <SubText xmlns="" ID="iKHAqm3W8LZn5IPYwlX1+U7IN9M=" ActualText=""/>
  <SubText xmlns="" ID="K6yjaahQpZz48wQQlp7QKOiz6w8=" ActualText=""/>
  <SubText xmlns="" ID="c32pr8GFEilwns7b8wuB8PX6q+8=" ActualText=""/>
  <SubText xmlns="" ID="CsgCUMB+8l+79er0gxSeF2+hfrc=" ActualText=""/>
  <SubText xmlns="" ID="8Oca96J6LKOkLTotTn9eIs6/KZQ=" ActualText=""/>
  <SubText xmlns="" ID="3qHUFJkUFo11SFnB8eNByUi6pqE=" ActualText=""/>
  <SubText xmlns="" ID="gS2y75peCF/DYMQHkVBxdq2KjQc=" ActualText=""/>
  <SubText xmlns="" ID="x1agk5rrANc6+Xf0g/6R+cr8Pug=" ActualText=""/>
  <SubText xmlns="" ID="LxBbLOehSuje+XjxPe0rwPW5zmc=" ActualText=""/>
  <SubText xmlns="" ID="gmp2CxRE8gRUO7VrBa9P6VQUFaE=" ActualText=""/>
  <SubText xmlns="" ID="cMJKnM8IW/qw7XbZkrhNfF0wPEs=" ActualText=""/>
  <SubText xmlns="" ID="e0B8ryk6kuBLTOiY5NpsRmUHd9g=" ActualText=""/>
  <SubText xmlns="" ID="tZrOo3CAbXMmNLaC65zm90mtPEQ=" ActualText=""/>
  <SubText xmlns="" ID="B1LWg8OE4F0sN3MQilGXm2bnovg=" ActualText=""/>
  <SubText xmlns="" ID="ASxyOXZY1ScgGX9Ng0h34q5STpA=" ActualText=""/>
  <SubText xmlns="" ID="2cSHP4IQZGk6EgcgP+XkuhBapAE=" ActualText=""/>
  <SubText xmlns="" ID="jfm85GMoO2chb/hGYyyYn4zp/Uo=" ActualText=""/>
  <SubText xmlns="" ID="WdgtlbNwMVGdBXdbWAzK77wcBJg=" ActualText=""/>
  <SubText xmlns="" ID="bDzstxPHsC1X2QPbF6BRUBTV2QE=" ActualText=""/>
  <SubText xmlns="" ID="Jn+Zqpta8M7icyxYfqyODMs5U2g=" ActualText=""/>
  <SubText xmlns="" ID="hfrVZ36mVRK/STpt3eVRolAjpvA=" ActualText=""/>
  <SubText xmlns="" ID="ttPRxIVelnVuFVAMKUYqDBYqDy8=" ActualText=""/>
  <SubText xmlns="" ID="vjfKBd5ctzKesP/CZ7xAG18daxI=" ActualText=""/>
  <SubText xmlns="" ID="SjfyIMQQ+xGcrVyqo/2qUK3opNs=" ActualText=""/>
  <SubText xmlns="" ID="CZB6k89yl6djTM+O4XaZrDbdSuQ=" ActualText=""/>
  <SubText xmlns="" ID="oYz+lhGTtpef2wIeKJ1GWDW8X/o=" ActualText=""/>
  <SubText xmlns="" ID="o+UvUNhRrWLnVg7SgcRdGIRxQ5Q=" ActualText=""/>
  <SubText xmlns="" ID="Edr8Iz2MZMLEFYxxVf/ZEUmbkss=" ActualText=""/>
  <SubText xmlns="" ID="FUPzsTb/p+cwVZ0ucdGCeqRZvUg=" ActualText=""/>
  <SubText xmlns="" ID="0EGyf5r/xfHDXGNi7jvFKgMocnw=" ActualText=""/>
  <SubText xmlns="" ID="xXzJh3Mh4SW9RXAMep1D3vqVMX8=" ActualText=""/>
  <SubText xmlns="" ID="ObQrxGbjxAVJe7aaNzLTQU84Uo8=" ActualText=""/>
  <SubText xmlns="" ID="xti4RFdSXkBa3ZFBBD5APAt3iA0=" ActualText=""/>
  <SubText xmlns="" ID="HR/dTPLpBmxWBMTHsXkZEXdlxik=" ActualText=""/>
  <SubText xmlns="" ID="KMpfTbezMWimEMS950wPf2d+rJQ=" ActualText=""/>
  <SubText xmlns="" ID="appsBCC96fL23VKWWIbVUsJYO1w=" ActualText=""/>
  <SubText xmlns="" ID="vQHL+Wc2EyctSAs1TqchxB1zbd4=" ActualText=""/>
  <SubText xmlns="" ID="B1TqriLzwIC1tk3IySpvLbVdDK0=" ActualText=""/>
  <SubText xmlns="" ID="jeRi9T361d/bVoW6xblgKkU8e2E=" ActualText=""/>
  <SubText xmlns="" ID="IKKYB8qD1t+IkLJyZbmJ+sEzba4=" ActualText=""/>
  <SubText xmlns="" ID="M9GHq/Q9dqXje8+wOIugnpcWJ9Y=" ActualText=""/>
  <SubText xmlns="" ID="nuO1nxV3glOMHFNyacU4517E+FA=" ActualText=""/>
  <SubText xmlns="" ID="v/lFCu5INwHipcCT9nenQWDdVoI=" ActualText=""/>
  <SubText xmlns="" ID="3slivffOIaeV9tW5Cp1Re03oD0g=" ActualText=""/>
  <SubText xmlns="" ID="r1XpvXZ8QcipuRUdX5wtZYUuqqs=" ActualText=""/>
  <SubText xmlns="" ID="ceugNcDIivsGDJulQK2hmt5tzOs=" ActualText=""/>
  <SubText xmlns="" ID="V6LID8ScEqO/IDkBzJSPWh90YTU=" ActualText=""/>
  <SubText xmlns="" ID="1JzzNQVmF1VKLWSed0WQLFPB+ZQ=" ActualText=""/>
  <SubText xmlns="" ID="U5+plUqau+yygzRBEig04OnNxAY=" ActualText=""/>
  <SubText xmlns="" ID="B+Y0+8eyXPYKuUcmd/u7/PC1DMo=" ActualText=""/>
  <SubText xmlns="" ID="PjKEqcl+332CvWe18fNHy1MSo2M=" ActualText=""/>
  <SubText xmlns="" ID="kw0J9ZWd0Udzh2yVtCHhQtxHtUM=" ActualText=""/>
  <SubText xmlns="" ID="Nan3XuOVJfHSKUL1jESZcgTAeoU=" ActualText=""/>
  <SubText xmlns="" ID="n4XLa9HjBFyKE16NLYxpelTHjZs=" ActualText=""/>
  <SubText xmlns="" ID="YLFA144IsssUp4NdixUXwdG7DUQ=" ActualText=""/>
  <SubText xmlns="" ID="rPtIjaEVwvvgwvyTDhtQR6YbwOg=" ActualText=""/>
  <SubText xmlns="" ID="l6zasSpuVymIGj4wrlqgXd1xgLQ=" ActualText=""/>
  <SubText xmlns="" ID="PJgf+Ot37plSvz1UnAq0Y01CO7A=" ActualText=""/>
  <SubText xmlns="" ID="jgcp64w+6j3ZN8cxGMSsKpSI3DY=" ActualText=""/>
  <SubText xmlns="" ID="YfpdWzK1d5Bd+0oAi3hMgvsKA98=" ActualText=""/>
  <SubText xmlns="" ID="sUcbSVL0R21/Cz+RU+CuTDEHrUk=" ActualText=""/>
  <SubText xmlns="" ID="OHeGqILCD7cTi8cRYyhicYVxbag=" ActualText=""/>
  <SubText xmlns="" ID="EF2G8NFq1rvVL/B4DVQ+DEhgBwQ=" ActualText=""/>
  <SubText xmlns="" ID="inx4Iw5mAlMz48nm4qELByv9xEk=" ActualText=""/>
  <SubText xmlns="" ID="q87uXd9aW099yCb3B3b7D1MjcD8=" ActualText=""/>
  <SubText xmlns="" ID="Wf0UQ3YE6AtbQ351k7HrUIVl+e4=" ActualText=""/>
  <SubText xmlns="" ID="efVckfhgsZFtTbeqOs7K0xc3Jgk=" ActualText=""/>
  <SubText xmlns="" ID="VH+CpwgHt8GW/7x7liovp+FMUVg=" ActualText=""/>
  <SubText xmlns="" ID="92mnAXeRdTf0Heg7umT69cikBFg=" ActualText=""/>
</PAW>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igrationWizIdPermissions xmlns="67077442-4b94-42d8-a8c3-b8bb10a228af" xsi:nil="true"/>
    <MigrationWizId xmlns="67077442-4b94-42d8-a8c3-b8bb10a228af" xsi:nil="true"/>
    <MigrationWizIdPermissionLevels xmlns="67077442-4b94-42d8-a8c3-b8bb10a228af" xsi:nil="true"/>
    <MigrationWizIdDocumentLibraryPermissions xmlns="67077442-4b94-42d8-a8c3-b8bb10a228af" xsi:nil="true"/>
    <MigrationWizIdSecurityGroups xmlns="67077442-4b94-42d8-a8c3-b8bb10a228af"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9218F9B26513240A4D704D7AEB87D4F" ma:contentTypeVersion="19" ma:contentTypeDescription="Create a new document." ma:contentTypeScope="" ma:versionID="4f88c3f205fb58ee0da3920bc0103b0c">
  <xsd:schema xmlns:xsd="http://www.w3.org/2001/XMLSchema" xmlns:xs="http://www.w3.org/2001/XMLSchema" xmlns:p="http://schemas.microsoft.com/office/2006/metadata/properties" xmlns:ns1="http://schemas.microsoft.com/sharepoint/v3" xmlns:ns2="67077442-4b94-42d8-a8c3-b8bb10a228af" targetNamespace="http://schemas.microsoft.com/office/2006/metadata/properties" ma:root="true" ma:fieldsID="6cbecf2f5343e41f2ff5d53ac29e2058" ns1:_="" ns2:_="">
    <xsd:import namespace="http://schemas.microsoft.com/sharepoint/v3"/>
    <xsd:import namespace="67077442-4b94-42d8-a8c3-b8bb10a228a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077442-4b94-42d8-a8c3-b8bb10a228af"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ObjectDetectorVersions" ma:index="6" nillable="true" ma:displayName="MediaServiceObjectDetectorVersions" ma:hidden="true" ma:indexed="true" ma:internalName="MediaServiceObjectDetectorVersions" ma:readOnly="true">
      <xsd:simpleType>
        <xsd:restriction base="dms:Text"/>
      </xsd:simpleType>
    </xsd:element>
    <xsd:element name="MediaServiceSearchProperties" ma:index="7" nillable="true" ma:displayName="MediaServiceSearchProperties" ma:hidden="true" ma:internalName="MediaServiceSearchProperties" ma:readOnly="true">
      <xsd:simpleType>
        <xsd:restriction base="dms:Note"/>
      </xsd:simpleType>
    </xsd:element>
    <xsd:element name="MigrationWizId" ma:index="12" nillable="true" ma:displayName="MigrationWizId" ma:internalName="MigrationWizId">
      <xsd:simpleType>
        <xsd:restriction base="dms:Text"/>
      </xsd:simpleType>
    </xsd:element>
    <xsd:element name="MigrationWizIdPermissions" ma:index="13" nillable="true" ma:displayName="MigrationWizIdPermissions" ma:internalName="MigrationWizIdPermissions">
      <xsd:simpleType>
        <xsd:restriction base="dms:Text"/>
      </xsd:simpleType>
    </xsd:element>
    <xsd:element name="MigrationWizIdPermissionLevels" ma:index="14" nillable="true" ma:displayName="MigrationWizIdPermissionLevels" ma:internalName="MigrationWizIdPermissionLevels">
      <xsd:simpleType>
        <xsd:restriction base="dms:Text"/>
      </xsd:simpleType>
    </xsd:element>
    <xsd:element name="MigrationWizIdDocumentLibraryPermissions" ma:index="15" nillable="true" ma:displayName="MigrationWizIdDocumentLibraryPermissions" ma:internalName="MigrationWizIdDocumentLibraryPermissions">
      <xsd:simpleType>
        <xsd:restriction base="dms:Text"/>
      </xsd:simpleType>
    </xsd:element>
    <xsd:element name="MigrationWizIdSecurityGroups" ma:index="16" nillable="true" ma:displayName="MigrationWizIdSecurityGroups" ma:internalName="MigrationWizIdSecurityGroups">
      <xsd:simpleType>
        <xsd:restriction base="dms:Text"/>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2.xml><?xml version="1.0" encoding="utf-8"?>
<ds:datastoreItem xmlns:ds="http://schemas.openxmlformats.org/officeDocument/2006/customXml" ds:itemID="{F202002C-C775-4715-916B-F8B6DC39C410}">
  <ds:schemaRefs>
    <ds:schemaRef ds:uri=""/>
    <ds:schemaRef ds:uri="http://www.net-centric.com/PAWPP"/>
  </ds:schemaRefs>
</ds:datastoreItem>
</file>

<file path=customXml/itemProps3.xml><?xml version="1.0" encoding="utf-8"?>
<ds:datastoreItem xmlns:ds="http://schemas.openxmlformats.org/officeDocument/2006/customXml" ds:itemID="{BF90D0D0-7C1D-47FF-A2F0-9937AA567A3D}">
  <ds:schemaRefs>
    <ds:schemaRef ds:uri="http://purl.org/dc/elements/1.1/"/>
    <ds:schemaRef ds:uri="http://schemas.microsoft.com/sharepoint/v3"/>
    <ds:schemaRef ds:uri="http://schemas.microsoft.com/office/2006/metadata/properties"/>
    <ds:schemaRef ds:uri="http://purl.org/dc/dcmitype/"/>
    <ds:schemaRef ds:uri="http://www.w3.org/XML/1998/namespace"/>
    <ds:schemaRef ds:uri="67077442-4b94-42d8-a8c3-b8bb10a228af"/>
    <ds:schemaRef ds:uri="http://schemas.openxmlformats.org/package/2006/metadata/core-properties"/>
    <ds:schemaRef ds:uri="http://schemas.microsoft.com/office/infopath/2007/PartnerControls"/>
    <ds:schemaRef ds:uri="http://schemas.microsoft.com/office/2006/documentManagement/types"/>
    <ds:schemaRef ds:uri="http://purl.org/dc/terms/"/>
  </ds:schemaRefs>
</ds:datastoreItem>
</file>

<file path=customXml/itemProps4.xml><?xml version="1.0" encoding="utf-8"?>
<ds:datastoreItem xmlns:ds="http://schemas.openxmlformats.org/officeDocument/2006/customXml" ds:itemID="{2C975E21-FB4F-45A2-88AF-282ADC1C3FE1}">
  <ds:schemaRefs>
    <ds:schemaRef ds:uri="67077442-4b94-42d8-a8c3-b8bb10a228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de958e3-21ca-426a-a505-f20c6d539412}" enabled="1" method="Privileged" siteId="{69678f9f-65f4-41ba-a5c4-dc9632dd3a64}" removed="0"/>
  <clbl:label id="{6c9b68e5-0371-4f27-93af-8d15f794dc29}" enabled="1" method="Privileged" siteId="{a01f407a-85cb-4a16-98bb-f28e6384bd28}" removed="0"/>
</clbl:labelList>
</file>

<file path=docProps/app.xml><?xml version="1.0" encoding="utf-8"?>
<Properties xmlns="http://schemas.openxmlformats.org/officeDocument/2006/extended-properties" xmlns:vt="http://schemas.openxmlformats.org/officeDocument/2006/docPropsVTypes">
  <Template>TPM Deliverable PowerPoint Template</Template>
  <TotalTime>42</TotalTime>
  <Words>2896</Words>
  <Application>Microsoft Macintosh PowerPoint</Application>
  <PresentationFormat>Widescreen</PresentationFormat>
  <Paragraphs>249</Paragraphs>
  <Slides>34</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MS PGothic</vt:lpstr>
      <vt:lpstr>Arial</vt:lpstr>
      <vt:lpstr>Arial Black</vt:lpstr>
      <vt:lpstr>Calibri</vt:lpstr>
      <vt:lpstr>Courier New</vt:lpstr>
      <vt:lpstr>Times New Roman</vt:lpstr>
      <vt:lpstr>Wingdings</vt:lpstr>
      <vt:lpstr>Custom</vt:lpstr>
      <vt:lpstr>Quarterly All Employment Network (EN) Call</vt:lpstr>
      <vt:lpstr>Quarterly All Employment Network (EN) Call</vt:lpstr>
      <vt:lpstr>Meeting Logistics</vt:lpstr>
      <vt:lpstr>Meeting Logistics Continued</vt:lpstr>
      <vt:lpstr>Agenda</vt:lpstr>
      <vt:lpstr>Welcome to New ENs</vt:lpstr>
      <vt:lpstr>Suitability Updates</vt:lpstr>
      <vt:lpstr>Employment Network Contractor Suitability Submission Process Updates</vt:lpstr>
      <vt:lpstr>Employment Network Contractor Suitability Upgraded Risk Level</vt:lpstr>
      <vt:lpstr>Employment Network Contractor Suitability Current Personnel Upgrades/Informational</vt:lpstr>
      <vt:lpstr>Questions</vt:lpstr>
      <vt:lpstr>Employer EN Model and EN Site Visits</vt:lpstr>
      <vt:lpstr>Employer EN Business Model Changes</vt:lpstr>
      <vt:lpstr>Employer EN Business Model Changes Continued</vt:lpstr>
      <vt:lpstr>EN Site Visits</vt:lpstr>
      <vt:lpstr>EN Site Visits Continued</vt:lpstr>
      <vt:lpstr>How to Prepare for a Site Visit</vt:lpstr>
      <vt:lpstr>Ticket to Work Survey</vt:lpstr>
      <vt:lpstr>Ticket to Work Survey and Interviews</vt:lpstr>
      <vt:lpstr>Social Security Updates</vt:lpstr>
      <vt:lpstr>Social Security Updates</vt:lpstr>
      <vt:lpstr>EN Service Reminders</vt:lpstr>
      <vt:lpstr>EN Service Reminders Continued </vt:lpstr>
      <vt:lpstr>Communications and Outreach Update </vt:lpstr>
      <vt:lpstr>Ticket Connection Newsletter</vt:lpstr>
      <vt:lpstr>Marketing Materials: New Posters</vt:lpstr>
      <vt:lpstr>Introduction to Ticket to Work Video</vt:lpstr>
      <vt:lpstr>Work Incentive Seminar Event (WISE) Webinars</vt:lpstr>
      <vt:lpstr>Choose Work New Navigation Tool</vt:lpstr>
      <vt:lpstr>Stay in Touch</vt:lpstr>
      <vt:lpstr>Questions</vt:lpstr>
      <vt:lpstr>EN Essentials Supplemental Training</vt:lpstr>
      <vt:lpstr>Upcoming Events</vt:lpstr>
      <vt:lpstr>Next Quarterly All EN Call: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Q1 All EN Call Presentation 3.17.26</dc:title>
  <dc:subject>Q1 All EN Call Presentation 3.17.26</dc:subject>
  <dc:creator>Ticket Program Manager (TPM)</dc:creator>
  <cp:keywords>Q1 All EN Call March 2026</cp:keywords>
  <dc:description/>
  <cp:lastModifiedBy>AS</cp:lastModifiedBy>
  <cp:revision>2</cp:revision>
  <dcterms:created xsi:type="dcterms:W3CDTF">2025-09-10T16:39:19Z</dcterms:created>
  <dcterms:modified xsi:type="dcterms:W3CDTF">2026-03-20T22:32:20Z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0x010100A9218F9B26513240A4D704D7AEB87D4F</vt:lpwstr>
  </property>
  <property fmtid="{D5CDD505-2E9C-101B-9397-08002B2CF9AE}" pid="3" name="MediaServiceImageTags">
    <vt:lpwstr/>
  </property>
  <property fmtid="{D5CDD505-2E9C-101B-9397-08002B2CF9AE}" pid="4" name="ArticulateGUID">
    <vt:lpwstr>3B65B0DB-98E1-462D-A692-5031C13BDB07</vt:lpwstr>
  </property>
  <property fmtid="{D5CDD505-2E9C-101B-9397-08002B2CF9AE}" pid="5" name="ArticulatePath">
    <vt:lpwstr>https://cognosante-my.sharepoint.com/personal/hannah_wiedmeyer_cognosante_com/Documents/WISE Deck 12-11-23_final</vt:lpwstr>
  </property>
  <property fmtid="{D5CDD505-2E9C-101B-9397-08002B2CF9AE}" pid="6" name="Order">
    <vt:r8>1437800</vt:r8>
  </property>
  <property fmtid="{D5CDD505-2E9C-101B-9397-08002B2CF9AE}" pid="7" name="xd_Signature">
    <vt:bool>false</vt:bool>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