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41" r:id="rId2"/>
    <p:sldId id="336" r:id="rId3"/>
    <p:sldId id="281" r:id="rId4"/>
    <p:sldId id="345" r:id="rId5"/>
    <p:sldId id="342" r:id="rId6"/>
    <p:sldId id="348" r:id="rId7"/>
    <p:sldId id="347" r:id="rId8"/>
    <p:sldId id="346" r:id="rId9"/>
    <p:sldId id="350" r:id="rId10"/>
    <p:sldId id="349" r:id="rId11"/>
    <p:sldId id="351" r:id="rId12"/>
    <p:sldId id="353" r:id="rId13"/>
    <p:sldId id="289" r:id="rId14"/>
  </p:sldIdLst>
  <p:sldSz cx="9144000" cy="6858000" type="screen4x3"/>
  <p:notesSz cx="7010400" cy="92964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D3D2F2C6-F83F-4320-96AC-3696284C3311}">
          <p14:sldIdLst>
            <p14:sldId id="341"/>
            <p14:sldId id="336"/>
            <p14:sldId id="281"/>
            <p14:sldId id="345"/>
            <p14:sldId id="342"/>
            <p14:sldId id="348"/>
            <p14:sldId id="347"/>
            <p14:sldId id="346"/>
            <p14:sldId id="350"/>
            <p14:sldId id="349"/>
            <p14:sldId id="351"/>
            <p14:sldId id="353"/>
          </p14:sldIdLst>
        </p14:section>
        <p14:section name="Untitled Section" id="{5F2833AC-ECDD-45C7-A31E-E7B8FAC93783}">
          <p14:sldIdLst>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 M Winchester" initials="JMW" lastIdx="5" clrIdx="0">
    <p:extLst>
      <p:ext uri="{19B8F6BF-5375-455C-9EA6-DF929625EA0E}">
        <p15:presenceInfo xmlns:p15="http://schemas.microsoft.com/office/powerpoint/2012/main" userId="Joan M Winche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F96"/>
    <a:srgbClr val="D9D9D9"/>
    <a:srgbClr val="D2EEFA"/>
    <a:srgbClr val="008BCE"/>
    <a:srgbClr val="D24D3E"/>
    <a:srgbClr val="ED885E"/>
    <a:srgbClr val="CC6677"/>
    <a:srgbClr val="3C9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56825" autoAdjust="0"/>
  </p:normalViewPr>
  <p:slideViewPr>
    <p:cSldViewPr snapToGrid="0" snapToObjects="1">
      <p:cViewPr varScale="1">
        <p:scale>
          <a:sx n="75" d="100"/>
          <a:sy n="75" d="100"/>
        </p:scale>
        <p:origin x="262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atin typeface="Calibri" pitchFamily="34" charset="0"/>
              </a:defRPr>
            </a:lvl1pPr>
          </a:lstStyle>
          <a:p>
            <a:pPr>
              <a:defRPr/>
            </a:pPr>
            <a:fld id="{E687181F-F9D0-49C8-9488-52E12B985E71}" type="datetimeFigureOut">
              <a:rPr lang="en-US"/>
              <a:pPr>
                <a:defRPr/>
              </a:pPr>
              <a:t>8/2/2016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0BB88A9C-820D-40F2-9282-234B2023CF77}" type="slidenum">
              <a:rPr lang="en-US" altLang="en-US"/>
              <a:pPr/>
              <a:t>‹#›</a:t>
            </a:fld>
            <a:endParaRPr lang="en-US" altLang="en-US" dirty="0"/>
          </a:p>
        </p:txBody>
      </p:sp>
    </p:spTree>
    <p:extLst>
      <p:ext uri="{BB962C8B-B14F-4D97-AF65-F5344CB8AC3E}">
        <p14:creationId xmlns:p14="http://schemas.microsoft.com/office/powerpoint/2010/main" val="11703080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atin typeface="Calibri" pitchFamily="34" charset="0"/>
              </a:defRPr>
            </a:lvl1pPr>
          </a:lstStyle>
          <a:p>
            <a:pPr>
              <a:defRPr/>
            </a:pPr>
            <a:fld id="{77456F05-03BD-456E-ABDB-BFBD148A71B8}" type="datetimeFigureOut">
              <a:rPr lang="en-US"/>
              <a:pPr>
                <a:defRPr/>
              </a:pPr>
              <a:t>8/2/2016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6AA125CF-22F4-4C92-B2EF-62A586112B6F}" type="slidenum">
              <a:rPr lang="en-US" altLang="en-US"/>
              <a:pPr/>
              <a:t>‹#›</a:t>
            </a:fld>
            <a:endParaRPr lang="en-US" altLang="en-US" dirty="0"/>
          </a:p>
        </p:txBody>
      </p:sp>
    </p:spTree>
    <p:extLst>
      <p:ext uri="{BB962C8B-B14F-4D97-AF65-F5344CB8AC3E}">
        <p14:creationId xmlns:p14="http://schemas.microsoft.com/office/powerpoint/2010/main" val="341956030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Welcome</a:t>
            </a:r>
            <a:r>
              <a:rPr lang="en-US" altLang="en-US" baseline="0" dirty="0"/>
              <a:t> to this session on Blackboard Collaborate with a focus on how to access live web events on Collaborate as a guest user as well as an overview of conferencing features.</a:t>
            </a: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DD64E43-F266-46AC-8321-296FABEA4B7A}" type="slidenum">
              <a:rPr lang="en-US" altLang="en-US" sz="1200">
                <a:latin typeface="Calibri" panose="020F0502020204030204" pitchFamily="34" charset="0"/>
              </a:rPr>
              <a:pPr/>
              <a:t>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157876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In the middle of the screen is what is called the whiteboard.</a:t>
            </a:r>
            <a:r>
              <a:rPr lang="en-US" altLang="en-US" sz="1200" baseline="0" dirty="0"/>
              <a:t> The whiteboard is the </a:t>
            </a:r>
            <a:r>
              <a:rPr lang="en-US" altLang="en-US" sz="1200" dirty="0"/>
              <a:t>content area to view presentations and other</a:t>
            </a:r>
            <a:r>
              <a:rPr lang="en-US" altLang="en-US" sz="1200" baseline="0" dirty="0"/>
              <a:t> content (for example, if the moderator decides to share his or her screen). Most of the time, only the moderator will have access to change what participants can see on the whiteboard.</a:t>
            </a:r>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10</a:t>
            </a:fld>
            <a:endParaRPr lang="en-US" altLang="en-US" dirty="0"/>
          </a:p>
        </p:txBody>
      </p:sp>
    </p:spTree>
    <p:extLst>
      <p:ext uri="{BB962C8B-B14F-4D97-AF65-F5344CB8AC3E}">
        <p14:creationId xmlns:p14="http://schemas.microsoft.com/office/powerpoint/2010/main" val="2960927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a:t>
            </a:r>
            <a:r>
              <a:rPr lang="en-US" baseline="0" dirty="0"/>
              <a:t> the participants box there are a few more features, including the raise hand </a:t>
            </a:r>
            <a:r>
              <a:rPr lang="en-US" baseline="0" dirty="0" smtClean="0"/>
              <a:t>feature, used, for example, if you would like to ask or answer a question. On the top of the participants box, the raise hand feature is the button with the hand icon. It is a visual signal for the moderator to see who is responding. If you click the raise hand feature, a hand icon will appear by your display name. If there is more than one participant using the raise hand feature, the hand icon will show along with a number. The number corresponds to who clicked the raise hand feature first. </a:t>
            </a:r>
            <a:endParaRPr lang="en-US" dirty="0" smtClean="0"/>
          </a:p>
          <a:p>
            <a:endParaRPr lang="en-US" baseline="0" dirty="0" smtClean="0"/>
          </a:p>
          <a:p>
            <a:r>
              <a:rPr lang="en-US" baseline="0" dirty="0" smtClean="0"/>
              <a:t>It is important to note that the raise hand feature is not connected to the audio portion of the conference. If you wish to ask a question via audio, the instructions are the same as with </a:t>
            </a:r>
            <a:r>
              <a:rPr lang="en-US" baseline="0" smtClean="0"/>
              <a:t>previous conference calls </a:t>
            </a:r>
            <a:r>
              <a:rPr lang="en-US" baseline="0" dirty="0" smtClean="0"/>
              <a:t>- you will still need to enter Star [*] 1 on your keypad. </a:t>
            </a:r>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11</a:t>
            </a:fld>
            <a:endParaRPr lang="en-US" altLang="en-US" dirty="0"/>
          </a:p>
        </p:txBody>
      </p:sp>
    </p:spTree>
    <p:extLst>
      <p:ext uri="{BB962C8B-B14F-4D97-AF65-F5344CB8AC3E}">
        <p14:creationId xmlns:p14="http://schemas.microsoft.com/office/powerpoint/2010/main" val="49835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polling feature allows users to answer </a:t>
            </a:r>
            <a:r>
              <a:rPr lang="en-US" dirty="0" smtClean="0"/>
              <a:t>yes,</a:t>
            </a:r>
            <a:r>
              <a:rPr lang="en-US" baseline="0" dirty="0" smtClean="0"/>
              <a:t> </a:t>
            </a:r>
            <a:r>
              <a:rPr lang="en-US" dirty="0" smtClean="0"/>
              <a:t>no,</a:t>
            </a:r>
            <a:r>
              <a:rPr lang="en-US" baseline="0" dirty="0" smtClean="0"/>
              <a:t> or if made available, multiple choice </a:t>
            </a:r>
            <a:r>
              <a:rPr lang="en-US" dirty="0" smtClean="0"/>
              <a:t>questions </a:t>
            </a:r>
            <a:r>
              <a:rPr lang="en-US" dirty="0"/>
              <a:t>from the facilitators. This button is located at the top of the Participants</a:t>
            </a:r>
            <a:r>
              <a:rPr lang="en-US" baseline="0" dirty="0"/>
              <a:t> box with a checkmark icon.</a:t>
            </a:r>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12</a:t>
            </a:fld>
            <a:endParaRPr lang="en-US" altLang="en-US" dirty="0"/>
          </a:p>
        </p:txBody>
      </p:sp>
    </p:spTree>
    <p:extLst>
      <p:ext uri="{BB962C8B-B14F-4D97-AF65-F5344CB8AC3E}">
        <p14:creationId xmlns:p14="http://schemas.microsoft.com/office/powerpoint/2010/main" val="167949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13</a:t>
            </a:fld>
            <a:endParaRPr lang="en-US" altLang="en-US" dirty="0"/>
          </a:p>
        </p:txBody>
      </p:sp>
    </p:spTree>
    <p:extLst>
      <p:ext uri="{BB962C8B-B14F-4D97-AF65-F5344CB8AC3E}">
        <p14:creationId xmlns:p14="http://schemas.microsoft.com/office/powerpoint/2010/main" val="143990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2</a:t>
            </a:fld>
            <a:endParaRPr lang="en-US" altLang="en-US" dirty="0"/>
          </a:p>
        </p:txBody>
      </p:sp>
    </p:spTree>
    <p:extLst>
      <p:ext uri="{BB962C8B-B14F-4D97-AF65-F5344CB8AC3E}">
        <p14:creationId xmlns:p14="http://schemas.microsoft.com/office/powerpoint/2010/main" val="138178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session we will give a brief introduction to Blackboard Collaborate, followed by the three main steps to access a session on Collaborate as a guest, and then end with the main participant features available on Collaborate.</a:t>
            </a:r>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3</a:t>
            </a:fld>
            <a:endParaRPr lang="en-US" altLang="en-US" dirty="0"/>
          </a:p>
        </p:txBody>
      </p:sp>
    </p:spTree>
    <p:extLst>
      <p:ext uri="{BB962C8B-B14F-4D97-AF65-F5344CB8AC3E}">
        <p14:creationId xmlns:p14="http://schemas.microsoft.com/office/powerpoint/2010/main" val="111450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 What</a:t>
            </a:r>
            <a:r>
              <a:rPr lang="en-US" baseline="0" dirty="0"/>
              <a:t> is Blackboard Collaborate? Blackboard Collaborate is a web conferencing platform within Blackboard’s learning management system. It allows people from many different locations to participate in live events online. </a:t>
            </a:r>
            <a:r>
              <a:rPr lang="en-US" dirty="0"/>
              <a:t>Ticket</a:t>
            </a:r>
            <a:r>
              <a:rPr lang="en-US" baseline="0" dirty="0"/>
              <a:t> to Work is transitioning to use Collaborate for all its future live online sessions including but not limited to All Call sessions and EN Payments sessions. </a:t>
            </a:r>
            <a:r>
              <a:rPr lang="en-US" baseline="0" dirty="0" smtClean="0"/>
              <a:t>Currently there are no plans </a:t>
            </a:r>
            <a:r>
              <a:rPr lang="en-US" baseline="0" smtClean="0"/>
              <a:t>to use </a:t>
            </a:r>
            <a:r>
              <a:rPr lang="en-US" baseline="0" dirty="0" smtClean="0"/>
              <a:t>this platform for the WISE Events. We </a:t>
            </a:r>
            <a:r>
              <a:rPr lang="en-US" baseline="0" dirty="0"/>
              <a:t>are here to help with that transition by giving you a basic tutorial on how to access and participate in these sessions hosted on Collaborate</a:t>
            </a:r>
            <a:r>
              <a:rPr lang="en-US" baseline="0" dirty="0" smtClean="0"/>
              <a:t>.</a:t>
            </a:r>
          </a:p>
          <a:p>
            <a:endParaRPr lang="en-US"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To note, in the future -</a:t>
            </a:r>
            <a:r>
              <a:rPr lang="en-US" baseline="0" dirty="0" smtClean="0"/>
              <a:t> </a:t>
            </a:r>
            <a:r>
              <a:rPr lang="en-US" dirty="0" smtClean="0"/>
              <a:t>your organization’s Signatory Authority chooses who</a:t>
            </a:r>
            <a:r>
              <a:rPr lang="en-US" baseline="0" dirty="0" smtClean="0"/>
              <a:t> in your organization is the Blackboard account holder. If you are a Blackboard account holder, you will have access to Collaborate using an email and password to the full Blackboard LMS. If you do not have Blackboard account access but would still like to join for conferencing sessions, you can access as a guest. Look out for more information regarding this in the future. The guest access process is what we will be focusing on for this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4</a:t>
            </a:fld>
            <a:endParaRPr lang="en-US" altLang="en-US" dirty="0"/>
          </a:p>
        </p:txBody>
      </p:sp>
    </p:spTree>
    <p:extLst>
      <p:ext uri="{BB962C8B-B14F-4D97-AF65-F5344CB8AC3E}">
        <p14:creationId xmlns:p14="http://schemas.microsoft.com/office/powerpoint/2010/main" val="2888520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guest access to</a:t>
            </a:r>
            <a:r>
              <a:rPr lang="en-US" baseline="0" dirty="0"/>
              <a:t> live web conferencing events, </a:t>
            </a:r>
            <a:r>
              <a:rPr lang="en-US" dirty="0"/>
              <a:t>Ticket</a:t>
            </a:r>
            <a:r>
              <a:rPr lang="en-US" baseline="0" dirty="0"/>
              <a:t> to Work will send a specific URL beforehand. Once at the URL, guest users will see the session login page, as seen in this image. In the Display Name field, </a:t>
            </a:r>
            <a:r>
              <a:rPr lang="en-US" baseline="0" dirty="0" smtClean="0"/>
              <a:t>please enter </a:t>
            </a:r>
            <a:r>
              <a:rPr lang="en-US" baseline="0" dirty="0"/>
              <a:t>your full name and your organization’s </a:t>
            </a:r>
            <a:r>
              <a:rPr lang="en-US" baseline="0" dirty="0" smtClean="0"/>
              <a:t>name; the name of your EN or VR. For </a:t>
            </a:r>
            <a:r>
              <a:rPr lang="en-US" baseline="0" dirty="0" smtClean="0"/>
              <a:t>example: Jane Smith – </a:t>
            </a:r>
            <a:r>
              <a:rPr lang="en-US" baseline="0" dirty="0" smtClean="0"/>
              <a:t>Employment Network of Baltimore, janesmith@employmentnetworkofbaltimore.com. </a:t>
            </a:r>
            <a:r>
              <a:rPr lang="en-US" baseline="0" dirty="0" smtClean="0"/>
              <a:t>This </a:t>
            </a:r>
            <a:r>
              <a:rPr lang="en-US" baseline="0" dirty="0"/>
              <a:t>will help more easily distinguish participants during the session. Your email address does not need to correspond to the email where the URL was sent.</a:t>
            </a:r>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5</a:t>
            </a:fld>
            <a:endParaRPr lang="en-US" altLang="en-US" dirty="0"/>
          </a:p>
        </p:txBody>
      </p:sp>
    </p:spTree>
    <p:extLst>
      <p:ext uri="{BB962C8B-B14F-4D97-AF65-F5344CB8AC3E}">
        <p14:creationId xmlns:p14="http://schemas.microsoft.com/office/powerpoint/2010/main" val="231402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entering your name and email, you will reach the</a:t>
            </a:r>
            <a:r>
              <a:rPr lang="en-US" baseline="0" dirty="0"/>
              <a:t> Room Details page, as seen in this image. The Room Details page will show you 1) the participant phone number and PIN. The participant phone number is used for the audio portion of the conferencing event. If you want to listen to any commentary, you will need the phone information. The second important piece is the Join Room button. Upon clicking the Join Room button, you should either be taken directly to the room or be asked to download the Blackboard Collaborate Launcher</a:t>
            </a:r>
            <a:r>
              <a:rPr lang="en-US" baseline="0" dirty="0" smtClean="0"/>
              <a:t>.</a:t>
            </a:r>
          </a:p>
          <a:p>
            <a:endParaRPr lang="en-US" baseline="0" dirty="0" smtClean="0"/>
          </a:p>
          <a:p>
            <a:r>
              <a:rPr lang="en-US" baseline="0" dirty="0" smtClean="0"/>
              <a:t>We will send out the detailed steps to download the launcher for those of you who may need to work with your IT departments. </a:t>
            </a:r>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6</a:t>
            </a:fld>
            <a:endParaRPr lang="en-US" altLang="en-US" dirty="0"/>
          </a:p>
        </p:txBody>
      </p:sp>
    </p:spTree>
    <p:extLst>
      <p:ext uri="{BB962C8B-B14F-4D97-AF65-F5344CB8AC3E}">
        <p14:creationId xmlns:p14="http://schemas.microsoft.com/office/powerpoint/2010/main" val="93918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first time user, a</a:t>
            </a:r>
            <a:r>
              <a:rPr lang="en-US" baseline="0" dirty="0"/>
              <a:t> pop up may appear similar to image number 1 where it will ask if you have the Blackboard Collaborate Launcher. You can then click on the Download Launcher button and it will show your download at the bottom of your computer’s screen, as seen in picture 2. In some cases, after downloading the Collaborate Launcher, your computer will ask you for permission to run the application. Click Run to start the Collaborate session.</a:t>
            </a:r>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7</a:t>
            </a:fld>
            <a:endParaRPr lang="en-US" altLang="en-US" dirty="0"/>
          </a:p>
        </p:txBody>
      </p:sp>
    </p:spTree>
    <p:extLst>
      <p:ext uri="{BB962C8B-B14F-4D97-AF65-F5344CB8AC3E}">
        <p14:creationId xmlns:p14="http://schemas.microsoft.com/office/powerpoint/2010/main" val="224162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Collaborate sessions will have the same overall setup as seen in the image here. On the bottom right side of the screen you can see in real time when participants join or leave a session. On the top left hand side, there is a Participants box, as highlighted here. All participants’ display names who are currently logged onto the session will be viewable. This includes the moderator of the session. On the bottom left of the screen is the chat box. </a:t>
            </a:r>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8</a:t>
            </a:fld>
            <a:endParaRPr lang="en-US" altLang="en-US" dirty="0"/>
          </a:p>
        </p:txBody>
      </p:sp>
    </p:spTree>
    <p:extLst>
      <p:ext uri="{BB962C8B-B14F-4D97-AF65-F5344CB8AC3E}">
        <p14:creationId xmlns:p14="http://schemas.microsoft.com/office/powerpoint/2010/main" val="312962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a:t>
            </a:r>
            <a:r>
              <a:rPr lang="en-US" baseline="0" dirty="0"/>
              <a:t> enlarged image of the chat box. At the bottom of the chat box, you can type questions or comments. The text will appear for all participants to see.</a:t>
            </a:r>
            <a:endParaRPr lang="en-US" dirty="0"/>
          </a:p>
        </p:txBody>
      </p:sp>
      <p:sp>
        <p:nvSpPr>
          <p:cNvPr id="4" name="Slide Number Placeholder 3"/>
          <p:cNvSpPr>
            <a:spLocks noGrp="1"/>
          </p:cNvSpPr>
          <p:nvPr>
            <p:ph type="sldNum" sz="quarter" idx="10"/>
          </p:nvPr>
        </p:nvSpPr>
        <p:spPr/>
        <p:txBody>
          <a:bodyPr/>
          <a:lstStyle/>
          <a:p>
            <a:fld id="{6AA125CF-22F4-4C92-B2EF-62A586112B6F}" type="slidenum">
              <a:rPr lang="en-US" altLang="en-US" smtClean="0"/>
              <a:pPr/>
              <a:t>9</a:t>
            </a:fld>
            <a:endParaRPr lang="en-US" altLang="en-US" dirty="0"/>
          </a:p>
        </p:txBody>
      </p:sp>
    </p:spTree>
    <p:extLst>
      <p:ext uri="{BB962C8B-B14F-4D97-AF65-F5344CB8AC3E}">
        <p14:creationId xmlns:p14="http://schemas.microsoft.com/office/powerpoint/2010/main" val="1052684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l="7945" t="57031" r="8212" b="2"/>
          <a:stretch>
            <a:fillRect/>
          </a:stretch>
        </p:blipFill>
        <p:spPr bwMode="auto">
          <a:xfrm>
            <a:off x="0" y="3811588"/>
            <a:ext cx="9144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228600"/>
            <a:ext cx="13065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992188"/>
            <a:ext cx="9144000" cy="3055937"/>
          </a:xfrm>
          <a:prstGeom prst="rect">
            <a:avLst/>
          </a:prstGeom>
          <a:solidFill>
            <a:srgbClr val="1A4F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1A4F96"/>
              </a:solidFill>
            </a:endParaRPr>
          </a:p>
        </p:txBody>
      </p:sp>
      <p:cxnSp>
        <p:nvCxnSpPr>
          <p:cNvPr id="7" name="Straight Connector 6"/>
          <p:cNvCxnSpPr/>
          <p:nvPr userDrawn="1"/>
        </p:nvCxnSpPr>
        <p:spPr>
          <a:xfrm>
            <a:off x="0" y="407987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07987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itle 4"/>
          <p:cNvSpPr>
            <a:spLocks noGrp="1"/>
          </p:cNvSpPr>
          <p:nvPr>
            <p:ph type="ctrTitle"/>
          </p:nvPr>
        </p:nvSpPr>
        <p:spPr>
          <a:xfrm>
            <a:off x="822960" y="1737360"/>
            <a:ext cx="7498080" cy="1098319"/>
          </a:xfrm>
        </p:spPr>
        <p:txBody>
          <a:bodyPr/>
          <a:lstStyle>
            <a:lvl1pPr>
              <a:defRPr>
                <a:solidFill>
                  <a:schemeClr val="bg1"/>
                </a:solidFill>
              </a:defRPr>
            </a:lvl1pPr>
          </a:lstStyle>
          <a:p>
            <a:r>
              <a:rPr lang="en-US"/>
              <a:t>Title Slide</a:t>
            </a:r>
          </a:p>
        </p:txBody>
      </p:sp>
      <p:sp>
        <p:nvSpPr>
          <p:cNvPr id="13" name="Subtitle 5"/>
          <p:cNvSpPr>
            <a:spLocks noGrp="1"/>
          </p:cNvSpPr>
          <p:nvPr>
            <p:ph type="subTitle" idx="1"/>
          </p:nvPr>
        </p:nvSpPr>
        <p:spPr>
          <a:xfrm>
            <a:off x="822960" y="3198092"/>
            <a:ext cx="7498080" cy="400386"/>
          </a:xfrm>
        </p:spPr>
        <p:txBody>
          <a:bodyPr lIns="0" tIns="0" rIns="0" bIns="0"/>
          <a:lstStyle>
            <a:lvl1pPr marL="0" indent="0">
              <a:buNone/>
              <a:defRPr>
                <a:solidFill>
                  <a:srgbClr val="FFFFFF"/>
                </a:solidFill>
              </a:defRPr>
            </a:lvl1pPr>
          </a:lstStyle>
          <a:p>
            <a:r>
              <a:rPr lang="en-US"/>
              <a:t>Click to edit Master subtitle style</a:t>
            </a:r>
          </a:p>
        </p:txBody>
      </p:sp>
    </p:spTree>
    <p:extLst>
      <p:ext uri="{BB962C8B-B14F-4D97-AF65-F5344CB8AC3E}">
        <p14:creationId xmlns:p14="http://schemas.microsoft.com/office/powerpoint/2010/main" val="31326093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59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1792288" y="1291544"/>
            <a:ext cx="5486400" cy="38558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lIns="0" t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fld id="{0A940C00-8E74-48D5-8126-5BFA506C0B69}" type="slidenum">
              <a:rPr lang="en-US" altLang="en-US"/>
              <a:pPr/>
              <a:t>‹#›</a:t>
            </a:fld>
            <a:endParaRPr lang="en-US" altLang="en-US" dirty="0"/>
          </a:p>
        </p:txBody>
      </p:sp>
    </p:spTree>
    <p:extLst>
      <p:ext uri="{BB962C8B-B14F-4D97-AF65-F5344CB8AC3E}">
        <p14:creationId xmlns:p14="http://schemas.microsoft.com/office/powerpoint/2010/main" val="3206912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 Last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914400" y="1463040"/>
            <a:ext cx="6453737" cy="565718"/>
          </a:xfrm>
        </p:spPr>
        <p:txBody>
          <a:bodyPr lIns="0" tIns="0" rIns="0" bIns="0"/>
          <a:lstStyle>
            <a:lvl1pPr marL="0" indent="0">
              <a:lnSpc>
                <a:spcPts val="3600"/>
              </a:lnSpc>
              <a:buNone/>
              <a:defRPr sz="3200">
                <a:solidFill>
                  <a:srgbClr val="1A4F9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Text Placeholder 4"/>
          <p:cNvSpPr>
            <a:spLocks noGrp="1"/>
          </p:cNvSpPr>
          <p:nvPr>
            <p:ph type="body" sz="quarter" idx="11"/>
          </p:nvPr>
        </p:nvSpPr>
        <p:spPr>
          <a:xfrm>
            <a:off x="914400" y="2378075"/>
            <a:ext cx="6475412" cy="4002088"/>
          </a:xfrm>
        </p:spPr>
        <p:txBody>
          <a:bodyPr lIns="0" tIns="0" rIns="0" bIns="0"/>
          <a:lstStyle>
            <a:lvl1pPr marL="0" indent="0">
              <a:lnSpc>
                <a:spcPts val="2500"/>
              </a:lnSpc>
              <a:spcBef>
                <a:spcPts val="0"/>
              </a:spcBef>
              <a:buNone/>
              <a:defRPr sz="2000" b="0"/>
            </a:lvl1pPr>
            <a:lvl2pPr marL="0" indent="0">
              <a:lnSpc>
                <a:spcPts val="2500"/>
              </a:lnSpc>
              <a:spcBef>
                <a:spcPts val="0"/>
              </a:spcBef>
              <a:spcAft>
                <a:spcPts val="600"/>
              </a:spcAft>
              <a:buNone/>
              <a:defRPr/>
            </a:lvl2pPr>
          </a:lstStyle>
          <a:p>
            <a:pPr lvl="0"/>
            <a:r>
              <a:rPr lang="en-US" dirty="0"/>
              <a:t>Click to edit Master text styles</a:t>
            </a:r>
          </a:p>
        </p:txBody>
      </p:sp>
    </p:spTree>
    <p:extLst>
      <p:ext uri="{BB962C8B-B14F-4D97-AF65-F5344CB8AC3E}">
        <p14:creationId xmlns:p14="http://schemas.microsoft.com/office/powerpoint/2010/main" val="3634409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4" name="Rectangle 3"/>
          <p:cNvSpPr/>
          <p:nvPr userDrawn="1"/>
        </p:nvSpPr>
        <p:spPr>
          <a:xfrm>
            <a:off x="0" y="1071563"/>
            <a:ext cx="9144000" cy="5786437"/>
          </a:xfrm>
          <a:prstGeom prst="rect">
            <a:avLst/>
          </a:prstGeom>
          <a:solidFill>
            <a:srgbClr val="EBF5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914400" y="1463040"/>
            <a:ext cx="6583680" cy="632608"/>
          </a:xfrm>
        </p:spPr>
        <p:txBody>
          <a:bodyPr lIns="0" tIns="0" rIns="0" bIns="0"/>
          <a:lstStyle>
            <a:lvl1pPr marL="0" indent="0">
              <a:lnSpc>
                <a:spcPts val="3600"/>
              </a:lnSpc>
              <a:spcBef>
                <a:spcPts val="1200"/>
              </a:spcBef>
              <a:buNone/>
              <a:defRPr sz="3200">
                <a:solidFill>
                  <a:srgbClr val="1A4F96"/>
                </a:solidFill>
              </a:defRPr>
            </a:lvl1pPr>
          </a:lstStyle>
          <a:p>
            <a:pPr lvl="0"/>
            <a:r>
              <a:rPr lang="en-US" dirty="0"/>
              <a:t>Click to edit Master text styles</a:t>
            </a:r>
          </a:p>
        </p:txBody>
      </p:sp>
      <p:sp>
        <p:nvSpPr>
          <p:cNvPr id="3" name="Text Placeholder 2"/>
          <p:cNvSpPr>
            <a:spLocks noGrp="1"/>
          </p:cNvSpPr>
          <p:nvPr>
            <p:ph type="body" sz="quarter" idx="11"/>
          </p:nvPr>
        </p:nvSpPr>
        <p:spPr>
          <a:xfrm>
            <a:off x="914400" y="2316163"/>
            <a:ext cx="6583680" cy="4035425"/>
          </a:xfrm>
        </p:spPr>
        <p:txBody>
          <a:bodyPr lIns="0" tIns="0" rIns="0" bIns="0"/>
          <a:lstStyle>
            <a:lvl1pPr marL="0" indent="0">
              <a:lnSpc>
                <a:spcPts val="2000"/>
              </a:lnSpc>
              <a:spcBef>
                <a:spcPts val="0"/>
              </a:spcBef>
              <a:spcAft>
                <a:spcPts val="0"/>
              </a:spcAft>
              <a:buNone/>
              <a:defRPr sz="1600" b="1"/>
            </a:lvl1pPr>
            <a:lvl2pPr marL="0" indent="0">
              <a:lnSpc>
                <a:spcPts val="2000"/>
              </a:lnSpc>
              <a:spcBef>
                <a:spcPts val="0"/>
              </a:spcBef>
              <a:spcAft>
                <a:spcPts val="0"/>
              </a:spcAft>
              <a:buNone/>
              <a:defRPr sz="16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1409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First Slide">
    <p:spTree>
      <p:nvGrpSpPr>
        <p:cNvPr id="1" name=""/>
        <p:cNvGrpSpPr/>
        <p:nvPr/>
      </p:nvGrpSpPr>
      <p:grpSpPr>
        <a:xfrm>
          <a:off x="0" y="0"/>
          <a:ext cx="0" cy="0"/>
          <a:chOff x="0" y="0"/>
          <a:chExt cx="0" cy="0"/>
        </a:xfrm>
      </p:grpSpPr>
      <p:sp>
        <p:nvSpPr>
          <p:cNvPr id="3" name="Rectangle 2"/>
          <p:cNvSpPr/>
          <p:nvPr userDrawn="1"/>
        </p:nvSpPr>
        <p:spPr>
          <a:xfrm>
            <a:off x="0" y="1071563"/>
            <a:ext cx="9144000" cy="5786437"/>
          </a:xfrm>
          <a:prstGeom prst="rect">
            <a:avLst/>
          </a:prstGeom>
          <a:solidFill>
            <a:srgbClr val="EBF5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914400" y="2377440"/>
            <a:ext cx="6583680" cy="3657600"/>
          </a:xfrm>
        </p:spPr>
        <p:txBody>
          <a:bodyPr lIns="0" tIns="0" rIns="0" bIns="0"/>
          <a:lstStyle>
            <a:lvl1pPr marL="0" indent="0">
              <a:lnSpc>
                <a:spcPts val="3200"/>
              </a:lnSpc>
              <a:spcBef>
                <a:spcPts val="1200"/>
              </a:spcBef>
              <a:spcAft>
                <a:spcPts val="1200"/>
              </a:spcAft>
              <a:buNone/>
              <a:defRPr sz="2800">
                <a:solidFill>
                  <a:srgbClr val="1E5194"/>
                </a:solidFill>
              </a:defRPr>
            </a:lvl1pPr>
          </a:lstStyle>
          <a:p>
            <a:pPr lvl="0"/>
            <a:r>
              <a:rPr lang="en-US" dirty="0"/>
              <a:t>Click to edit Master text styles</a:t>
            </a:r>
          </a:p>
        </p:txBody>
      </p:sp>
    </p:spTree>
    <p:extLst>
      <p:ext uri="{BB962C8B-B14F-4D97-AF65-F5344CB8AC3E}">
        <p14:creationId xmlns:p14="http://schemas.microsoft.com/office/powerpoint/2010/main" val="40991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280160"/>
            <a:ext cx="7132320" cy="768918"/>
          </a:xfrm>
        </p:spPr>
        <p:txBody>
          <a:bodyPr/>
          <a:lstStyle>
            <a:lvl1pPr algn="l">
              <a:defRPr sz="2800" b="1">
                <a:solidFill>
                  <a:srgbClr val="1E5194"/>
                </a:solidFill>
              </a:defRPr>
            </a:lvl1pPr>
          </a:lstStyle>
          <a:p>
            <a:r>
              <a:rPr lang="en-US" dirty="0"/>
              <a:t>Click to edit Master title style</a:t>
            </a:r>
          </a:p>
        </p:txBody>
      </p:sp>
      <p:sp>
        <p:nvSpPr>
          <p:cNvPr id="3" name="Content Placeholder 2"/>
          <p:cNvSpPr>
            <a:spLocks noGrp="1"/>
          </p:cNvSpPr>
          <p:nvPr>
            <p:ph idx="1"/>
          </p:nvPr>
        </p:nvSpPr>
        <p:spPr>
          <a:xfrm>
            <a:off x="914400" y="2103120"/>
            <a:ext cx="7132320" cy="4114800"/>
          </a:xfrm>
        </p:spPr>
        <p:txBody>
          <a:bodyPr lIns="0" tIns="0" rIns="0" bIns="0"/>
          <a:lstStyle>
            <a:lvl1pPr marL="342900" indent="-342900">
              <a:lnSpc>
                <a:spcPts val="2300"/>
              </a:lnSpc>
              <a:spcBef>
                <a:spcPts val="600"/>
              </a:spcBef>
              <a:spcAft>
                <a:spcPts val="600"/>
              </a:spcAft>
              <a:buClrTx/>
              <a:buFont typeface="Wingdings" panose="05000000000000000000" pitchFamily="2" charset="2"/>
              <a:buChar char="§"/>
              <a:defRPr sz="2000">
                <a:solidFill>
                  <a:srgbClr val="4D4D4D"/>
                </a:solidFill>
              </a:defRPr>
            </a:lvl1pPr>
            <a:lvl2pPr marL="742950" indent="-285750">
              <a:lnSpc>
                <a:spcPts val="2300"/>
              </a:lnSpc>
              <a:spcBef>
                <a:spcPts val="600"/>
              </a:spcBef>
              <a:spcAft>
                <a:spcPts val="600"/>
              </a:spcAft>
              <a:buClrTx/>
              <a:buFont typeface="Arial" panose="020B0604020202020204" pitchFamily="34" charset="0"/>
              <a:buChar char="•"/>
              <a:defRPr sz="2000">
                <a:solidFill>
                  <a:srgbClr val="4D4D4D"/>
                </a:solidFill>
              </a:defRPr>
            </a:lvl2pPr>
            <a:lvl3pPr marL="1143000" indent="-228600">
              <a:lnSpc>
                <a:spcPts val="2300"/>
              </a:lnSpc>
              <a:spcBef>
                <a:spcPts val="600"/>
              </a:spcBef>
              <a:spcAft>
                <a:spcPts val="600"/>
              </a:spcAft>
              <a:buClrTx/>
              <a:buSzPct val="80000"/>
              <a:buFont typeface="Arial" panose="020B0604020202020204" pitchFamily="34" charset="0"/>
              <a:buChar char="○"/>
              <a:defRPr sz="2000">
                <a:solidFill>
                  <a:srgbClr val="4D4D4D"/>
                </a:solidFill>
              </a:defRPr>
            </a:lvl3pPr>
            <a:lvl4pPr marL="1600200" indent="-228600">
              <a:lnSpc>
                <a:spcPts val="2300"/>
              </a:lnSpc>
              <a:spcBef>
                <a:spcPts val="600"/>
              </a:spcBef>
              <a:spcAft>
                <a:spcPts val="600"/>
              </a:spcAft>
              <a:buClrTx/>
              <a:buFont typeface="Arial" panose="020B0604020202020204" pitchFamily="34" charset="0"/>
              <a:buChar char="−"/>
              <a:defRPr sz="2000">
                <a:solidFill>
                  <a:srgbClr val="4D4D4D"/>
                </a:solidFill>
              </a:defRPr>
            </a:lvl4pPr>
            <a:lvl5pPr>
              <a:lnSpc>
                <a:spcPts val="2300"/>
              </a:lnSpc>
              <a:spcBef>
                <a:spcPts val="600"/>
              </a:spcBef>
              <a:spcAft>
                <a:spcPts val="600"/>
              </a:spcAft>
              <a:buClrTx/>
              <a:defRPr sz="2000">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ABF346BC-576C-4D30-A269-8A123A279A10}" type="slidenum">
              <a:rPr lang="en-US" altLang="en-US"/>
              <a:pPr/>
              <a:t>‹#›</a:t>
            </a:fld>
            <a:endParaRPr lang="en-US" altLang="en-US" dirty="0"/>
          </a:p>
        </p:txBody>
      </p:sp>
    </p:spTree>
    <p:extLst>
      <p:ext uri="{BB962C8B-B14F-4D97-AF65-F5344CB8AC3E}">
        <p14:creationId xmlns:p14="http://schemas.microsoft.com/office/powerpoint/2010/main" val="261948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1 line) and Numbered Lis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280160"/>
            <a:ext cx="7498080" cy="768918"/>
          </a:xfrm>
        </p:spPr>
        <p:txBody>
          <a:bodyPr/>
          <a:lstStyle>
            <a:lvl1pPr algn="l">
              <a:defRPr sz="2800" b="1">
                <a:solidFill>
                  <a:srgbClr val="1E5194"/>
                </a:solidFill>
              </a:defRPr>
            </a:lvl1pPr>
          </a:lstStyle>
          <a:p>
            <a:r>
              <a:rPr lang="en-US" dirty="0"/>
              <a:t>Click to edit Master title style</a:t>
            </a:r>
          </a:p>
        </p:txBody>
      </p:sp>
      <p:sp>
        <p:nvSpPr>
          <p:cNvPr id="3" name="Content Placeholder 2"/>
          <p:cNvSpPr>
            <a:spLocks noGrp="1"/>
          </p:cNvSpPr>
          <p:nvPr>
            <p:ph idx="1"/>
          </p:nvPr>
        </p:nvSpPr>
        <p:spPr>
          <a:xfrm>
            <a:off x="914400" y="2103120"/>
            <a:ext cx="7498080" cy="4114800"/>
          </a:xfrm>
        </p:spPr>
        <p:txBody>
          <a:bodyPr lIns="0" tIns="0" rIns="0" bIns="0"/>
          <a:lstStyle>
            <a:lvl1pPr marL="457200" indent="-457200">
              <a:lnSpc>
                <a:spcPts val="2300"/>
              </a:lnSpc>
              <a:spcBef>
                <a:spcPts val="600"/>
              </a:spcBef>
              <a:spcAft>
                <a:spcPts val="600"/>
              </a:spcAft>
              <a:buClrTx/>
              <a:buFont typeface="+mj-lt"/>
              <a:buAutoNum type="arabicPeriod"/>
              <a:defRPr sz="2000">
                <a:solidFill>
                  <a:srgbClr val="4D4D4D"/>
                </a:solidFill>
              </a:defRPr>
            </a:lvl1pPr>
            <a:lvl2pPr marL="742950" indent="-285750">
              <a:lnSpc>
                <a:spcPts val="2300"/>
              </a:lnSpc>
              <a:spcBef>
                <a:spcPts val="600"/>
              </a:spcBef>
              <a:spcAft>
                <a:spcPts val="600"/>
              </a:spcAft>
              <a:buClrTx/>
              <a:buFont typeface="Arial" panose="020B0604020202020204" pitchFamily="34" charset="0"/>
              <a:buChar char="•"/>
              <a:defRPr sz="2000">
                <a:solidFill>
                  <a:srgbClr val="4D4D4D"/>
                </a:solidFill>
              </a:defRPr>
            </a:lvl2pPr>
            <a:lvl3pPr marL="1143000" indent="-228600">
              <a:lnSpc>
                <a:spcPts val="2300"/>
              </a:lnSpc>
              <a:spcBef>
                <a:spcPts val="600"/>
              </a:spcBef>
              <a:spcAft>
                <a:spcPts val="600"/>
              </a:spcAft>
              <a:buClrTx/>
              <a:buSzPct val="80000"/>
              <a:buFont typeface="Arial" panose="020B0604020202020204" pitchFamily="34" charset="0"/>
              <a:buChar char="○"/>
              <a:defRPr sz="2000">
                <a:solidFill>
                  <a:srgbClr val="4D4D4D"/>
                </a:solidFill>
              </a:defRPr>
            </a:lvl3pPr>
            <a:lvl4pPr marL="1600200" indent="-228600">
              <a:lnSpc>
                <a:spcPts val="2300"/>
              </a:lnSpc>
              <a:spcBef>
                <a:spcPts val="600"/>
              </a:spcBef>
              <a:spcAft>
                <a:spcPts val="600"/>
              </a:spcAft>
              <a:buClrTx/>
              <a:buFont typeface="Arial" panose="020B0604020202020204" pitchFamily="34" charset="0"/>
              <a:buChar char="−"/>
              <a:defRPr sz="2000">
                <a:solidFill>
                  <a:srgbClr val="4D4D4D"/>
                </a:solidFill>
              </a:defRPr>
            </a:lvl4pPr>
            <a:lvl5pPr>
              <a:lnSpc>
                <a:spcPts val="2300"/>
              </a:lnSpc>
              <a:spcBef>
                <a:spcPts val="600"/>
              </a:spcBef>
              <a:spcAft>
                <a:spcPts val="600"/>
              </a:spcAft>
              <a:buClrTx/>
              <a:defRPr sz="2000">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4ACBEB8A-BFEE-4965-A884-0D2E531364F3}" type="slidenum">
              <a:rPr lang="en-US" altLang="en-US"/>
              <a:pPr/>
              <a:t>‹#›</a:t>
            </a:fld>
            <a:endParaRPr lang="en-US" altLang="en-US" dirty="0"/>
          </a:p>
        </p:txBody>
      </p:sp>
    </p:spTree>
    <p:extLst>
      <p:ext uri="{BB962C8B-B14F-4D97-AF65-F5344CB8AC3E}">
        <p14:creationId xmlns:p14="http://schemas.microsoft.com/office/powerpoint/2010/main" val="143836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280160"/>
            <a:ext cx="7132320" cy="768918"/>
          </a:xfrm>
        </p:spPr>
        <p:txBody>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914400" y="2377440"/>
            <a:ext cx="7132320" cy="3749040"/>
          </a:xfrm>
        </p:spPr>
        <p:txBody>
          <a:bodyPr lIns="0" tIns="0" rIns="0" bIns="0"/>
          <a:lstStyle>
            <a:lvl1pPr marL="342900" indent="-342900">
              <a:lnSpc>
                <a:spcPts val="2300"/>
              </a:lnSpc>
              <a:spcBef>
                <a:spcPts val="600"/>
              </a:spcBef>
              <a:spcAft>
                <a:spcPts val="600"/>
              </a:spcAft>
              <a:buClrTx/>
              <a:buFont typeface="Wingdings" panose="05000000000000000000" pitchFamily="2" charset="2"/>
              <a:buChar char="§"/>
              <a:defRPr sz="2000"/>
            </a:lvl1pPr>
            <a:lvl2pPr marL="742950" indent="-285750">
              <a:lnSpc>
                <a:spcPts val="2300"/>
              </a:lnSpc>
              <a:spcBef>
                <a:spcPts val="600"/>
              </a:spcBef>
              <a:spcAft>
                <a:spcPts val="600"/>
              </a:spcAft>
              <a:buClrTx/>
              <a:buFont typeface="Arial" panose="020B0604020202020204" pitchFamily="34" charset="0"/>
              <a:buChar char="•"/>
              <a:defRPr sz="2000"/>
            </a:lvl2pPr>
            <a:lvl3pPr marL="1143000" indent="-228600">
              <a:lnSpc>
                <a:spcPts val="2300"/>
              </a:lnSpc>
              <a:spcBef>
                <a:spcPts val="600"/>
              </a:spcBef>
              <a:spcAft>
                <a:spcPts val="600"/>
              </a:spcAft>
              <a:buClrTx/>
              <a:buSzPct val="80000"/>
              <a:buFont typeface="Arial" panose="020B0604020202020204" pitchFamily="34" charset="0"/>
              <a:buChar char="○"/>
              <a:defRPr sz="2000"/>
            </a:lvl3pPr>
            <a:lvl4pPr marL="1600200" indent="-228600">
              <a:lnSpc>
                <a:spcPts val="2300"/>
              </a:lnSpc>
              <a:spcBef>
                <a:spcPts val="600"/>
              </a:spcBef>
              <a:spcAft>
                <a:spcPts val="600"/>
              </a:spcAft>
              <a:buClrTx/>
              <a:buFont typeface="Arial" panose="020B0604020202020204" pitchFamily="34" charset="0"/>
              <a:buChar char="−"/>
              <a:defRPr sz="2000"/>
            </a:lvl4pPr>
            <a:lvl5pPr>
              <a:lnSpc>
                <a:spcPts val="2300"/>
              </a:lnSpc>
              <a:spcBef>
                <a:spcPts val="600"/>
              </a:spcBef>
              <a:spcAft>
                <a:spcPts val="600"/>
              </a:spcAft>
              <a:buClrTx/>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E2FA79D9-8FB6-4A85-B11F-AABBCB6842C4}" type="slidenum">
              <a:rPr lang="en-US" altLang="en-US"/>
              <a:pPr/>
              <a:t>‹#›</a:t>
            </a:fld>
            <a:endParaRPr lang="en-US" altLang="en-US" dirty="0"/>
          </a:p>
        </p:txBody>
      </p:sp>
    </p:spTree>
    <p:extLst>
      <p:ext uri="{BB962C8B-B14F-4D97-AF65-F5344CB8AC3E}">
        <p14:creationId xmlns:p14="http://schemas.microsoft.com/office/powerpoint/2010/main" val="364617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280160"/>
            <a:ext cx="7132320" cy="1143000"/>
          </a:xfrm>
        </p:spPr>
        <p:txBody>
          <a:bodyPr/>
          <a:lstStyle>
            <a:lvl1pPr algn="l">
              <a:defRPr sz="2800" b="1"/>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9E1F730A-C452-4B5C-B34C-0775BAAA43F5}" type="slidenum">
              <a:rPr lang="en-US" altLang="en-US"/>
              <a:pPr/>
              <a:t>‹#›</a:t>
            </a:fld>
            <a:endParaRPr lang="en-US" altLang="en-US" dirty="0"/>
          </a:p>
        </p:txBody>
      </p:sp>
    </p:spTree>
    <p:extLst>
      <p:ext uri="{BB962C8B-B14F-4D97-AF65-F5344CB8AC3E}">
        <p14:creationId xmlns:p14="http://schemas.microsoft.com/office/powerpoint/2010/main" val="233343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Only">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14400" y="2103120"/>
            <a:ext cx="7132320" cy="3931920"/>
          </a:xfrm>
        </p:spPr>
        <p:txBody>
          <a:bodyPr lIns="0" tIns="0" rIns="0" bIns="0"/>
          <a:lstStyle>
            <a:lvl1pPr marL="0" indent="0">
              <a:lnSpc>
                <a:spcPts val="3000"/>
              </a:lnSpc>
              <a:spcBef>
                <a:spcPts val="800"/>
              </a:spcBef>
              <a:spcAft>
                <a:spcPts val="1200"/>
              </a:spcAft>
              <a:buClrTx/>
              <a:buFontTx/>
              <a:buNone/>
              <a:defRPr sz="2400"/>
            </a:lvl1pPr>
            <a:lvl2pPr marL="742950" indent="-285750">
              <a:lnSpc>
                <a:spcPts val="2500"/>
              </a:lnSpc>
              <a:spcBef>
                <a:spcPts val="400"/>
              </a:spcBef>
              <a:spcAft>
                <a:spcPts val="400"/>
              </a:spcAft>
              <a:buClrTx/>
              <a:buFont typeface="Arial" panose="020B0604020202020204" pitchFamily="34" charset="0"/>
              <a:buChar char="•"/>
              <a:defRPr sz="2200"/>
            </a:lvl2pPr>
            <a:lvl3pPr marL="1143000" indent="-228600">
              <a:lnSpc>
                <a:spcPts val="2500"/>
              </a:lnSpc>
              <a:spcBef>
                <a:spcPts val="400"/>
              </a:spcBef>
              <a:spcAft>
                <a:spcPts val="400"/>
              </a:spcAft>
              <a:buClrTx/>
              <a:buSzPct val="80000"/>
              <a:buFont typeface="Arial" panose="020B0604020202020204" pitchFamily="34" charset="0"/>
              <a:buChar char="○"/>
              <a:defRPr sz="2200"/>
            </a:lvl3pPr>
            <a:lvl4pPr marL="1600200" indent="-228600">
              <a:lnSpc>
                <a:spcPts val="2500"/>
              </a:lnSpc>
              <a:spcBef>
                <a:spcPts val="400"/>
              </a:spcBef>
              <a:spcAft>
                <a:spcPts val="400"/>
              </a:spcAft>
              <a:buClrTx/>
              <a:buFont typeface="Arial" panose="020B0604020202020204" pitchFamily="34" charset="0"/>
              <a:buChar char="−"/>
              <a:defRPr sz="2200"/>
            </a:lvl4pPr>
            <a:lvl5pPr>
              <a:lnSpc>
                <a:spcPts val="2500"/>
              </a:lnSpc>
              <a:spcBef>
                <a:spcPts val="400"/>
              </a:spcBef>
              <a:spcAft>
                <a:spcPts val="400"/>
              </a:spcAft>
              <a:buClrTx/>
              <a:defRPr sz="2200"/>
            </a:lvl5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fld id="{BE7D34A9-608C-49F9-9ABA-B460BAFD1382}" type="slidenum">
              <a:rPr lang="en-US" altLang="en-US"/>
              <a:pPr/>
              <a:t>‹#›</a:t>
            </a:fld>
            <a:endParaRPr lang="en-US" altLang="en-US" dirty="0"/>
          </a:p>
        </p:txBody>
      </p:sp>
    </p:spTree>
    <p:extLst>
      <p:ext uri="{BB962C8B-B14F-4D97-AF65-F5344CB8AC3E}">
        <p14:creationId xmlns:p14="http://schemas.microsoft.com/office/powerpoint/2010/main" val="350304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914400" y="2103120"/>
            <a:ext cx="3657600" cy="4023360"/>
          </a:xfrm>
        </p:spPr>
        <p:txBody>
          <a:bodyPr lIns="0" tIns="0" rIns="0" bIns="0"/>
          <a:lstStyle>
            <a:lvl1pPr>
              <a:lnSpc>
                <a:spcPts val="2300"/>
              </a:lnSpc>
              <a:spcBef>
                <a:spcPts val="600"/>
              </a:spcBef>
              <a:spcAft>
                <a:spcPts val="600"/>
              </a:spcAft>
              <a:defRPr sz="2000">
                <a:solidFill>
                  <a:srgbClr val="4D4D4D"/>
                </a:solidFill>
              </a:defRPr>
            </a:lvl1pPr>
            <a:lvl2pPr>
              <a:lnSpc>
                <a:spcPts val="2300"/>
              </a:lnSpc>
              <a:spcBef>
                <a:spcPts val="600"/>
              </a:spcBef>
              <a:spcAft>
                <a:spcPts val="600"/>
              </a:spcAft>
              <a:defRPr sz="2000">
                <a:solidFill>
                  <a:srgbClr val="4D4D4D"/>
                </a:solidFill>
              </a:defRPr>
            </a:lvl2pPr>
            <a:lvl3pPr>
              <a:lnSpc>
                <a:spcPts val="2300"/>
              </a:lnSpc>
              <a:spcBef>
                <a:spcPts val="600"/>
              </a:spcBef>
              <a:spcAft>
                <a:spcPts val="600"/>
              </a:spcAft>
              <a:defRPr sz="2000">
                <a:solidFill>
                  <a:srgbClr val="4D4D4D"/>
                </a:solidFill>
              </a:defRPr>
            </a:lvl3pPr>
            <a:lvl4pPr>
              <a:lnSpc>
                <a:spcPts val="2300"/>
              </a:lnSpc>
              <a:spcBef>
                <a:spcPts val="600"/>
              </a:spcBef>
              <a:spcAft>
                <a:spcPts val="600"/>
              </a:spcAft>
              <a:defRPr sz="2000">
                <a:solidFill>
                  <a:srgbClr val="4D4D4D"/>
                </a:solidFill>
              </a:defRPr>
            </a:lvl4pPr>
            <a:lvl5pPr>
              <a:lnSpc>
                <a:spcPts val="2300"/>
              </a:lnSpc>
              <a:spcBef>
                <a:spcPts val="600"/>
              </a:spcBef>
              <a:spcAft>
                <a:spcPts val="600"/>
              </a:spcAft>
              <a:defRPr sz="2000">
                <a:solidFill>
                  <a:srgbClr val="4D4D4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6320" y="2103120"/>
            <a:ext cx="3657600" cy="4023360"/>
          </a:xfrm>
        </p:spPr>
        <p:txBody>
          <a:bodyPr lIns="0" tIns="0" rIns="0" bIns="0"/>
          <a:lstStyle>
            <a:lvl1pPr>
              <a:lnSpc>
                <a:spcPts val="2300"/>
              </a:lnSpc>
              <a:spcBef>
                <a:spcPts val="600"/>
              </a:spcBef>
              <a:spcAft>
                <a:spcPts val="600"/>
              </a:spcAft>
              <a:defRPr sz="2000">
                <a:solidFill>
                  <a:srgbClr val="4D4D4D"/>
                </a:solidFill>
              </a:defRPr>
            </a:lvl1pPr>
            <a:lvl2pPr>
              <a:lnSpc>
                <a:spcPts val="2300"/>
              </a:lnSpc>
              <a:spcBef>
                <a:spcPts val="600"/>
              </a:spcBef>
              <a:spcAft>
                <a:spcPts val="600"/>
              </a:spcAft>
              <a:defRPr sz="2000">
                <a:solidFill>
                  <a:srgbClr val="4D4D4D"/>
                </a:solidFill>
              </a:defRPr>
            </a:lvl2pPr>
            <a:lvl3pPr>
              <a:lnSpc>
                <a:spcPts val="2300"/>
              </a:lnSpc>
              <a:spcBef>
                <a:spcPts val="600"/>
              </a:spcBef>
              <a:spcAft>
                <a:spcPts val="600"/>
              </a:spcAft>
              <a:defRPr sz="2000">
                <a:solidFill>
                  <a:srgbClr val="4D4D4D"/>
                </a:solidFill>
              </a:defRPr>
            </a:lvl3pPr>
            <a:lvl4pPr>
              <a:lnSpc>
                <a:spcPts val="2300"/>
              </a:lnSpc>
              <a:spcBef>
                <a:spcPts val="600"/>
              </a:spcBef>
              <a:spcAft>
                <a:spcPts val="600"/>
              </a:spcAft>
              <a:defRPr sz="2000">
                <a:solidFill>
                  <a:srgbClr val="4D4D4D"/>
                </a:solidFill>
              </a:defRPr>
            </a:lvl4pPr>
            <a:lvl5pPr>
              <a:lnSpc>
                <a:spcPts val="2300"/>
              </a:lnSpc>
              <a:spcBef>
                <a:spcPts val="600"/>
              </a:spcBef>
              <a:spcAft>
                <a:spcPts val="600"/>
              </a:spcAft>
              <a:defRPr sz="2000">
                <a:solidFill>
                  <a:srgbClr val="4D4D4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p:nvPr>
        </p:nvSpPr>
        <p:spPr>
          <a:xfrm>
            <a:off x="914400" y="1280160"/>
            <a:ext cx="7132320" cy="703263"/>
          </a:xfrm>
        </p:spPr>
        <p:txBody>
          <a:bodyPr lIns="0" tIns="0" rIns="0" bIns="0"/>
          <a:lstStyle>
            <a:lvl1pPr marL="0" indent="0">
              <a:lnSpc>
                <a:spcPts val="3200"/>
              </a:lnSpc>
              <a:buNone/>
              <a:defRPr sz="2800" b="1">
                <a:solidFill>
                  <a:srgbClr val="1E5194"/>
                </a:solidFill>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lvl1pPr>
          </a:lstStyle>
          <a:p>
            <a:fld id="{70BA429C-7ACE-4241-8A5E-B9E7493B6B01}" type="slidenum">
              <a:rPr lang="en-US" altLang="en-US"/>
              <a:pPr/>
              <a:t>‹#›</a:t>
            </a:fld>
            <a:endParaRPr lang="en-US" altLang="en-US" dirty="0"/>
          </a:p>
        </p:txBody>
      </p:sp>
    </p:spTree>
    <p:extLst>
      <p:ext uri="{BB962C8B-B14F-4D97-AF65-F5344CB8AC3E}">
        <p14:creationId xmlns:p14="http://schemas.microsoft.com/office/powerpoint/2010/main" val="295429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vl1pPr>
          </a:lstStyle>
          <a:p>
            <a:fld id="{9AA58C56-A24A-4F2D-A40D-CFC65667A850}" type="slidenum">
              <a:rPr lang="en-US" altLang="en-US"/>
              <a:pPr/>
              <a:t>‹#›</a:t>
            </a:fld>
            <a:endParaRPr lang="en-US" altLang="en-US" dirty="0"/>
          </a:p>
        </p:txBody>
      </p:sp>
    </p:spTree>
    <p:extLst>
      <p:ext uri="{BB962C8B-B14F-4D97-AF65-F5344CB8AC3E}">
        <p14:creationId xmlns:p14="http://schemas.microsoft.com/office/powerpoint/2010/main" val="59220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1279525"/>
            <a:ext cx="7132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914400" y="2103438"/>
            <a:ext cx="713263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4D4D4D"/>
                </a:solidFill>
                <a:latin typeface="Arial Narrow" panose="020B0606020202030204" pitchFamily="34" charset="0"/>
              </a:defRPr>
            </a:lvl1pPr>
          </a:lstStyle>
          <a:p>
            <a:fld id="{7AC0EB23-CF84-4D80-9156-15479858B35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 id="2147484853" r:id="rId12"/>
    <p:sldLayoutId id="2147484854" r:id="rId13"/>
  </p:sldLayoutIdLst>
  <p:hf hdr="0" ftr="0" dt="0"/>
  <p:txStyles>
    <p:titleStyle>
      <a:lvl1pPr algn="l" defTabSz="457200" rtl="0" eaLnBrk="0" fontAlgn="base" hangingPunct="0">
        <a:lnSpc>
          <a:spcPts val="3200"/>
        </a:lnSpc>
        <a:spcBef>
          <a:spcPct val="0"/>
        </a:spcBef>
        <a:spcAft>
          <a:spcPct val="0"/>
        </a:spcAft>
        <a:defRPr sz="2800" b="1" kern="1200">
          <a:solidFill>
            <a:srgbClr val="1E5194"/>
          </a:solidFill>
          <a:latin typeface="+mj-lt"/>
          <a:ea typeface="MS PGothic" panose="020B0600070205080204" pitchFamily="34" charset="-128"/>
          <a:cs typeface="MS PGothic" charset="0"/>
        </a:defRPr>
      </a:lvl1pPr>
      <a:lvl2pPr algn="l" defTabSz="457200" rtl="0" eaLnBrk="0" fontAlgn="base" hangingPunct="0">
        <a:lnSpc>
          <a:spcPts val="3200"/>
        </a:lnSpc>
        <a:spcBef>
          <a:spcPct val="0"/>
        </a:spcBef>
        <a:spcAft>
          <a:spcPct val="0"/>
        </a:spcAft>
        <a:defRPr sz="2800" b="1">
          <a:solidFill>
            <a:srgbClr val="1E5194"/>
          </a:solidFill>
          <a:latin typeface="Arial" charset="0"/>
          <a:ea typeface="MS PGothic" panose="020B0600070205080204" pitchFamily="34" charset="-128"/>
          <a:cs typeface="MS PGothic" charset="0"/>
        </a:defRPr>
      </a:lvl2pPr>
      <a:lvl3pPr algn="l" defTabSz="457200" rtl="0" eaLnBrk="0" fontAlgn="base" hangingPunct="0">
        <a:lnSpc>
          <a:spcPts val="3200"/>
        </a:lnSpc>
        <a:spcBef>
          <a:spcPct val="0"/>
        </a:spcBef>
        <a:spcAft>
          <a:spcPct val="0"/>
        </a:spcAft>
        <a:defRPr sz="2800" b="1">
          <a:solidFill>
            <a:srgbClr val="1E5194"/>
          </a:solidFill>
          <a:latin typeface="Arial" charset="0"/>
          <a:ea typeface="MS PGothic" panose="020B0600070205080204" pitchFamily="34" charset="-128"/>
          <a:cs typeface="MS PGothic" charset="0"/>
        </a:defRPr>
      </a:lvl3pPr>
      <a:lvl4pPr algn="l" defTabSz="457200" rtl="0" eaLnBrk="0" fontAlgn="base" hangingPunct="0">
        <a:lnSpc>
          <a:spcPts val="3200"/>
        </a:lnSpc>
        <a:spcBef>
          <a:spcPct val="0"/>
        </a:spcBef>
        <a:spcAft>
          <a:spcPct val="0"/>
        </a:spcAft>
        <a:defRPr sz="2800" b="1">
          <a:solidFill>
            <a:srgbClr val="1E5194"/>
          </a:solidFill>
          <a:latin typeface="Arial" charset="0"/>
          <a:ea typeface="MS PGothic" panose="020B0600070205080204" pitchFamily="34" charset="-128"/>
          <a:cs typeface="MS PGothic" charset="0"/>
        </a:defRPr>
      </a:lvl4pPr>
      <a:lvl5pPr algn="l" defTabSz="457200" rtl="0" eaLnBrk="0" fontAlgn="base" hangingPunct="0">
        <a:lnSpc>
          <a:spcPts val="3200"/>
        </a:lnSpc>
        <a:spcBef>
          <a:spcPct val="0"/>
        </a:spcBef>
        <a:spcAft>
          <a:spcPct val="0"/>
        </a:spcAft>
        <a:defRPr sz="2800" b="1">
          <a:solidFill>
            <a:srgbClr val="1E5194"/>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lnSpc>
          <a:spcPts val="2300"/>
        </a:lnSpc>
        <a:spcBef>
          <a:spcPts val="600"/>
        </a:spcBef>
        <a:spcAft>
          <a:spcPts val="600"/>
        </a:spcAft>
        <a:buFont typeface="Wingdings" panose="05000000000000000000" pitchFamily="2" charset="2"/>
        <a:buChar char="§"/>
        <a:defRPr sz="2000" kern="1200">
          <a:solidFill>
            <a:srgbClr val="4D4D4D"/>
          </a:solidFill>
          <a:latin typeface="+mn-lt"/>
          <a:ea typeface="MS PGothic" panose="020B0600070205080204" pitchFamily="34" charset="-128"/>
          <a:cs typeface="MS PGothic" charset="0"/>
        </a:defRPr>
      </a:lvl1pPr>
      <a:lvl2pPr marL="742950" indent="-285750" algn="l" defTabSz="457200" rtl="0" eaLnBrk="0" fontAlgn="base" hangingPunct="0">
        <a:lnSpc>
          <a:spcPts val="2300"/>
        </a:lnSpc>
        <a:spcBef>
          <a:spcPts val="600"/>
        </a:spcBef>
        <a:spcAft>
          <a:spcPts val="600"/>
        </a:spcAft>
        <a:buSzPct val="110000"/>
        <a:buFont typeface="Arial" panose="020B0604020202020204" pitchFamily="34" charset="0"/>
        <a:buChar char="•"/>
        <a:defRPr sz="2000" kern="1200">
          <a:solidFill>
            <a:srgbClr val="4D4D4D"/>
          </a:solidFill>
          <a:latin typeface="+mn-lt"/>
          <a:ea typeface="MS PGothic" panose="020B0600070205080204" pitchFamily="34" charset="-128"/>
          <a:cs typeface="MS PGothic" charset="0"/>
        </a:defRPr>
      </a:lvl2pPr>
      <a:lvl3pPr marL="1143000" indent="-228600" algn="l" defTabSz="457200" rtl="0" eaLnBrk="0" fontAlgn="base" hangingPunct="0">
        <a:lnSpc>
          <a:spcPts val="2300"/>
        </a:lnSpc>
        <a:spcBef>
          <a:spcPts val="600"/>
        </a:spcBef>
        <a:spcAft>
          <a:spcPts val="600"/>
        </a:spcAft>
        <a:buSzPct val="90000"/>
        <a:buFont typeface="Courier New" panose="02070309020205020404" pitchFamily="49" charset="0"/>
        <a:buChar char="o"/>
        <a:defRPr sz="2000" kern="1200">
          <a:solidFill>
            <a:srgbClr val="4D4D4D"/>
          </a:solidFill>
          <a:latin typeface="+mn-lt"/>
          <a:ea typeface="MS PGothic" panose="020B0600070205080204" pitchFamily="34" charset="-128"/>
          <a:cs typeface="MS PGothic" charset="0"/>
        </a:defRPr>
      </a:lvl3pPr>
      <a:lvl4pPr marL="1600200" indent="-228600" algn="l" defTabSz="457200" rtl="0" eaLnBrk="0" fontAlgn="base" hangingPunct="0">
        <a:lnSpc>
          <a:spcPts val="2300"/>
        </a:lnSpc>
        <a:spcBef>
          <a:spcPts val="600"/>
        </a:spcBef>
        <a:spcAft>
          <a:spcPts val="600"/>
        </a:spcAft>
        <a:buSzPct val="90000"/>
        <a:buFont typeface="Arial" panose="020B0604020202020204" pitchFamily="34" charset="0"/>
        <a:buChar char="□"/>
        <a:defRPr sz="2000" kern="1200">
          <a:solidFill>
            <a:srgbClr val="4D4D4D"/>
          </a:solidFill>
          <a:latin typeface="+mn-lt"/>
          <a:ea typeface="MS PGothic" panose="020B0600070205080204" pitchFamily="34" charset="-128"/>
          <a:cs typeface="MS PGothic" charset="0"/>
        </a:defRPr>
      </a:lvl4pPr>
      <a:lvl5pPr marL="2057400" indent="-228600" algn="l" defTabSz="457200" rtl="0" eaLnBrk="0" fontAlgn="base" hangingPunct="0">
        <a:lnSpc>
          <a:spcPts val="2300"/>
        </a:lnSpc>
        <a:spcBef>
          <a:spcPts val="600"/>
        </a:spcBef>
        <a:spcAft>
          <a:spcPts val="600"/>
        </a:spcAft>
        <a:buFont typeface="Arial" panose="020B0604020202020204" pitchFamily="34" charset="0"/>
        <a:buChar char="•"/>
        <a:defRPr sz="2000" kern="1200">
          <a:solidFill>
            <a:srgbClr val="4D4D4D"/>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l="7945" t="57031" r="8212" b="2"/>
          <a:stretch>
            <a:fillRect/>
          </a:stretch>
        </p:blipFill>
        <p:spPr bwMode="auto">
          <a:xfrm>
            <a:off x="0" y="3811588"/>
            <a:ext cx="9144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992188"/>
            <a:ext cx="9144000" cy="3055937"/>
          </a:xfrm>
          <a:prstGeom prst="rect">
            <a:avLst/>
          </a:prstGeom>
          <a:solidFill>
            <a:srgbClr val="1A4F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1A4F96"/>
              </a:solidFill>
            </a:endParaRPr>
          </a:p>
        </p:txBody>
      </p:sp>
      <p:sp>
        <p:nvSpPr>
          <p:cNvPr id="15364" name="Title 1"/>
          <p:cNvSpPr>
            <a:spLocks noGrp="1"/>
          </p:cNvSpPr>
          <p:nvPr>
            <p:ph type="ctrTitle"/>
          </p:nvPr>
        </p:nvSpPr>
        <p:spPr>
          <a:xfrm>
            <a:off x="822325" y="1736725"/>
            <a:ext cx="7499350" cy="1073150"/>
          </a:xfrm>
        </p:spPr>
        <p:txBody>
          <a:bodyPr/>
          <a:lstStyle/>
          <a:p>
            <a:pPr>
              <a:lnSpc>
                <a:spcPts val="2700"/>
              </a:lnSpc>
            </a:pPr>
            <a:r>
              <a:rPr lang="en-US" altLang="en-US" dirty="0"/>
              <a:t>Blackboard Collaborate:</a:t>
            </a:r>
            <a:br>
              <a:rPr lang="en-US" altLang="en-US" dirty="0"/>
            </a:br>
            <a:r>
              <a:rPr lang="en-US" altLang="en-US" dirty="0"/>
              <a:t>Guest Access and Conferencing Features</a:t>
            </a:r>
            <a:endParaRPr lang="en-US" altLang="en-US" dirty="0">
              <a:latin typeface="Calibri" panose="020F0502020204030204" pitchFamily="34" charset="0"/>
            </a:endParaRPr>
          </a:p>
        </p:txBody>
      </p:sp>
      <p:sp>
        <p:nvSpPr>
          <p:cNvPr id="15365" name="Subtitle 5"/>
          <p:cNvSpPr>
            <a:spLocks noGrp="1"/>
          </p:cNvSpPr>
          <p:nvPr>
            <p:ph type="subTitle" idx="4294967295"/>
          </p:nvPr>
        </p:nvSpPr>
        <p:spPr>
          <a:xfrm>
            <a:off x="822325" y="3198813"/>
            <a:ext cx="7499350" cy="400050"/>
          </a:xfrm>
        </p:spPr>
        <p:txBody>
          <a:bodyPr lIns="0" tIns="0" rIns="0" bIns="0"/>
          <a:lstStyle/>
          <a:p>
            <a:pPr marL="0" indent="0">
              <a:lnSpc>
                <a:spcPct val="115000"/>
              </a:lnSpc>
              <a:spcBef>
                <a:spcPct val="0"/>
              </a:spcBef>
              <a:spcAft>
                <a:spcPts val="1000"/>
              </a:spcAft>
              <a:buFont typeface="Wingdings" panose="05000000000000000000" pitchFamily="2" charset="2"/>
              <a:buNone/>
            </a:pPr>
            <a:r>
              <a:rPr lang="en-US" altLang="en-US" sz="1800" dirty="0">
                <a:solidFill>
                  <a:schemeClr val="bg1"/>
                </a:solidFill>
              </a:rPr>
              <a:t>Instructions for Participants |  July 2016</a:t>
            </a:r>
          </a:p>
        </p:txBody>
      </p:sp>
      <p:cxnSp>
        <p:nvCxnSpPr>
          <p:cNvPr id="6" name="Straight Connector 5"/>
          <p:cNvCxnSpPr/>
          <p:nvPr/>
        </p:nvCxnSpPr>
        <p:spPr>
          <a:xfrm>
            <a:off x="0" y="407987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914400" y="1279525"/>
            <a:ext cx="7132638" cy="769938"/>
          </a:xfrm>
        </p:spPr>
        <p:txBody>
          <a:bodyPr/>
          <a:lstStyle/>
          <a:p>
            <a:r>
              <a:rPr lang="en-US" altLang="en-US" dirty="0"/>
              <a:t>Collaborate Features: Whiteboard</a:t>
            </a:r>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BB405A-BA58-48A2-86FF-13FF21B29EB1}" type="slidenum">
              <a:rPr lang="en-US" altLang="en-US" sz="1200">
                <a:solidFill>
                  <a:schemeClr val="tx2"/>
                </a:solidFill>
                <a:latin typeface="Arial Narrow" panose="020B0606020202030204" pitchFamily="34" charset="0"/>
              </a:rPr>
              <a:pPr/>
              <a:t>10</a:t>
            </a:fld>
            <a:endParaRPr lang="en-US" altLang="en-US" sz="1200" dirty="0">
              <a:solidFill>
                <a:schemeClr val="tx2"/>
              </a:solidFill>
              <a:latin typeface="Arial Narrow" panose="020B0606020202030204" pitchFamily="34" charset="0"/>
            </a:endParaRPr>
          </a:p>
        </p:txBody>
      </p:sp>
      <p:sp>
        <p:nvSpPr>
          <p:cNvPr id="3" name="Title 1"/>
          <p:cNvSpPr txBox="1">
            <a:spLocks/>
          </p:cNvSpPr>
          <p:nvPr/>
        </p:nvSpPr>
        <p:spPr>
          <a:xfrm>
            <a:off x="457200" y="682625"/>
            <a:ext cx="8229600" cy="865188"/>
          </a:xfrm>
          <a:prstGeom prst="rect">
            <a:avLst/>
          </a:prstGeom>
        </p:spPr>
        <p:txBody>
          <a:bodyPr/>
          <a:lstStyle/>
          <a:p>
            <a:pPr algn="ctr">
              <a:defRPr/>
            </a:pPr>
            <a:endParaRPr lang="en-US" sz="3200" dirty="0">
              <a:latin typeface="+mj-lt"/>
              <a:ea typeface="ＭＳ Ｐゴシック" pitchFamily="34" charset="-128"/>
              <a:cs typeface="ＭＳ Ｐゴシック" charset="0"/>
            </a:endParaRPr>
          </a:p>
        </p:txBody>
      </p:sp>
      <p:sp>
        <p:nvSpPr>
          <p:cNvPr id="4" name="Content Placeholder 3"/>
          <p:cNvSpPr>
            <a:spLocks noGrp="1"/>
          </p:cNvSpPr>
          <p:nvPr>
            <p:ph idx="1"/>
          </p:nvPr>
        </p:nvSpPr>
        <p:spPr/>
        <p:txBody>
          <a:bodyPr/>
          <a:lstStyle/>
          <a:p>
            <a:endParaRPr lang="en-US" dirty="0"/>
          </a:p>
        </p:txBody>
      </p:sp>
      <p:pic>
        <p:nvPicPr>
          <p:cNvPr id="7"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8450" y="1745933"/>
            <a:ext cx="79271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020" y="3491892"/>
            <a:ext cx="3758191" cy="1482037"/>
          </a:xfrm>
          <a:prstGeom prst="rect">
            <a:avLst/>
          </a:prstGeom>
        </p:spPr>
      </p:pic>
      <p:sp>
        <p:nvSpPr>
          <p:cNvPr id="5" name="Rectangle 4"/>
          <p:cNvSpPr/>
          <p:nvPr/>
        </p:nvSpPr>
        <p:spPr>
          <a:xfrm>
            <a:off x="2343150" y="2049463"/>
            <a:ext cx="5457825" cy="45085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6"/>
                </a:solidFill>
              </a:ln>
            </a:endParaRPr>
          </a:p>
        </p:txBody>
      </p:sp>
    </p:spTree>
    <p:extLst>
      <p:ext uri="{BB962C8B-B14F-4D97-AF65-F5344CB8AC3E}">
        <p14:creationId xmlns:p14="http://schemas.microsoft.com/office/powerpoint/2010/main" val="110254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914400" y="1279525"/>
            <a:ext cx="7132638" cy="769938"/>
          </a:xfrm>
        </p:spPr>
        <p:txBody>
          <a:bodyPr/>
          <a:lstStyle/>
          <a:p>
            <a:r>
              <a:rPr lang="en-US" altLang="en-US" dirty="0"/>
              <a:t>Collaborate Features: Raise Hand</a:t>
            </a:r>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BB405A-BA58-48A2-86FF-13FF21B29EB1}" type="slidenum">
              <a:rPr lang="en-US" altLang="en-US" sz="1200">
                <a:solidFill>
                  <a:schemeClr val="tx2"/>
                </a:solidFill>
                <a:latin typeface="Arial Narrow" panose="020B0606020202030204" pitchFamily="34" charset="0"/>
              </a:rPr>
              <a:pPr/>
              <a:t>11</a:t>
            </a:fld>
            <a:endParaRPr lang="en-US" altLang="en-US" sz="1200" dirty="0">
              <a:solidFill>
                <a:schemeClr val="tx2"/>
              </a:solidFill>
              <a:latin typeface="Arial Narrow" panose="020B0606020202030204" pitchFamily="34" charset="0"/>
            </a:endParaRPr>
          </a:p>
        </p:txBody>
      </p:sp>
      <p:sp>
        <p:nvSpPr>
          <p:cNvPr id="3" name="Title 1"/>
          <p:cNvSpPr txBox="1">
            <a:spLocks/>
          </p:cNvSpPr>
          <p:nvPr/>
        </p:nvSpPr>
        <p:spPr>
          <a:xfrm>
            <a:off x="457200" y="682625"/>
            <a:ext cx="8229600" cy="865188"/>
          </a:xfrm>
          <a:prstGeom prst="rect">
            <a:avLst/>
          </a:prstGeom>
        </p:spPr>
        <p:txBody>
          <a:bodyPr/>
          <a:lstStyle/>
          <a:p>
            <a:pPr algn="ctr">
              <a:defRPr/>
            </a:pPr>
            <a:endParaRPr lang="en-US" sz="3200" dirty="0">
              <a:latin typeface="+mj-lt"/>
              <a:ea typeface="ＭＳ Ｐゴシック" pitchFamily="34" charset="-128"/>
              <a:cs typeface="ＭＳ Ｐゴシック" charset="0"/>
            </a:endParaRPr>
          </a:p>
        </p:txBody>
      </p:sp>
      <p:sp>
        <p:nvSpPr>
          <p:cNvPr id="7" name="Text Placeholder 3"/>
          <p:cNvSpPr txBox="1">
            <a:spLocks/>
          </p:cNvSpPr>
          <p:nvPr/>
        </p:nvSpPr>
        <p:spPr>
          <a:xfrm>
            <a:off x="4799807" y="1974849"/>
            <a:ext cx="2378075" cy="1873409"/>
          </a:xfrm>
          <a:prstGeom prst="rect">
            <a:avLst/>
          </a:prstGeom>
        </p:spPr>
        <p:txBody>
          <a:bodyPr/>
          <a:lstStyle>
            <a:lvl1pPr marL="342900" indent="-342900" algn="l" defTabSz="457200" rtl="0" eaLnBrk="0" fontAlgn="base" hangingPunct="0">
              <a:lnSpc>
                <a:spcPts val="2300"/>
              </a:lnSpc>
              <a:spcBef>
                <a:spcPts val="600"/>
              </a:spcBef>
              <a:spcAft>
                <a:spcPts val="600"/>
              </a:spcAft>
              <a:buFont typeface="Wingdings" panose="05000000000000000000" pitchFamily="2" charset="2"/>
              <a:buChar char="§"/>
              <a:defRPr sz="2000" kern="1200">
                <a:solidFill>
                  <a:srgbClr val="4D4D4D"/>
                </a:solidFill>
                <a:latin typeface="+mn-lt"/>
                <a:ea typeface="MS PGothic" panose="020B0600070205080204" pitchFamily="34" charset="-128"/>
                <a:cs typeface="MS PGothic" charset="0"/>
              </a:defRPr>
            </a:lvl1pPr>
            <a:lvl2pPr marL="742950" indent="-285750" algn="l" defTabSz="457200" rtl="0" eaLnBrk="0" fontAlgn="base" hangingPunct="0">
              <a:lnSpc>
                <a:spcPts val="2300"/>
              </a:lnSpc>
              <a:spcBef>
                <a:spcPts val="600"/>
              </a:spcBef>
              <a:spcAft>
                <a:spcPts val="600"/>
              </a:spcAft>
              <a:buSzPct val="110000"/>
              <a:buFont typeface="Arial" panose="020B0604020202020204" pitchFamily="34" charset="0"/>
              <a:buChar char="•"/>
              <a:defRPr sz="2000" kern="1200">
                <a:solidFill>
                  <a:srgbClr val="4D4D4D"/>
                </a:solidFill>
                <a:latin typeface="+mn-lt"/>
                <a:ea typeface="MS PGothic" panose="020B0600070205080204" pitchFamily="34" charset="-128"/>
                <a:cs typeface="MS PGothic" charset="0"/>
              </a:defRPr>
            </a:lvl2pPr>
            <a:lvl3pPr marL="1143000" indent="-228600" algn="l" defTabSz="457200" rtl="0" eaLnBrk="0" fontAlgn="base" hangingPunct="0">
              <a:lnSpc>
                <a:spcPts val="2300"/>
              </a:lnSpc>
              <a:spcBef>
                <a:spcPts val="600"/>
              </a:spcBef>
              <a:spcAft>
                <a:spcPts val="600"/>
              </a:spcAft>
              <a:buSzPct val="90000"/>
              <a:buFont typeface="Courier New" panose="02070309020205020404" pitchFamily="49" charset="0"/>
              <a:buChar char="o"/>
              <a:defRPr sz="2000" kern="1200">
                <a:solidFill>
                  <a:srgbClr val="4D4D4D"/>
                </a:solidFill>
                <a:latin typeface="+mn-lt"/>
                <a:ea typeface="MS PGothic" panose="020B0600070205080204" pitchFamily="34" charset="-128"/>
                <a:cs typeface="MS PGothic" charset="0"/>
              </a:defRPr>
            </a:lvl3pPr>
            <a:lvl4pPr marL="1600200" indent="-228600" algn="l" defTabSz="457200" rtl="0" eaLnBrk="0" fontAlgn="base" hangingPunct="0">
              <a:lnSpc>
                <a:spcPts val="2300"/>
              </a:lnSpc>
              <a:spcBef>
                <a:spcPts val="600"/>
              </a:spcBef>
              <a:spcAft>
                <a:spcPts val="600"/>
              </a:spcAft>
              <a:buSzPct val="90000"/>
              <a:buFont typeface="Arial" panose="020B0604020202020204" pitchFamily="34" charset="0"/>
              <a:buChar char="□"/>
              <a:defRPr sz="2000" kern="1200">
                <a:solidFill>
                  <a:srgbClr val="4D4D4D"/>
                </a:solidFill>
                <a:latin typeface="+mn-lt"/>
                <a:ea typeface="MS PGothic" panose="020B0600070205080204" pitchFamily="34" charset="-128"/>
                <a:cs typeface="MS PGothic" charset="0"/>
              </a:defRPr>
            </a:lvl4pPr>
            <a:lvl5pPr marL="2057400" indent="-228600" algn="l" defTabSz="457200" rtl="0" eaLnBrk="0" fontAlgn="base" hangingPunct="0">
              <a:lnSpc>
                <a:spcPts val="2300"/>
              </a:lnSpc>
              <a:spcBef>
                <a:spcPts val="600"/>
              </a:spcBef>
              <a:spcAft>
                <a:spcPts val="600"/>
              </a:spcAft>
              <a:buFont typeface="Arial" panose="020B0604020202020204" pitchFamily="34" charset="0"/>
              <a:buChar char="•"/>
              <a:defRPr sz="2000" kern="1200">
                <a:solidFill>
                  <a:srgbClr val="4D4D4D"/>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1800" dirty="0"/>
              <a:t>Raise Hand: participants with a raised hand appear first in the participant list. </a:t>
            </a:r>
          </a:p>
          <a:p>
            <a:endParaRPr lang="en-US" altLang="en-US" dirty="0"/>
          </a:p>
        </p:txBody>
      </p:sp>
      <p:pic>
        <p:nvPicPr>
          <p:cNvPr id="8"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78025"/>
            <a:ext cx="309086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9807" y="3872785"/>
            <a:ext cx="2465387"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721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914400" y="1279525"/>
            <a:ext cx="7132638" cy="769938"/>
          </a:xfrm>
        </p:spPr>
        <p:txBody>
          <a:bodyPr/>
          <a:lstStyle/>
          <a:p>
            <a:r>
              <a:rPr lang="en-US" altLang="en-US" dirty="0"/>
              <a:t>Collaborate Features: Polling</a:t>
            </a:r>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BB405A-BA58-48A2-86FF-13FF21B29EB1}" type="slidenum">
              <a:rPr lang="en-US" altLang="en-US" sz="1200">
                <a:solidFill>
                  <a:schemeClr val="tx2"/>
                </a:solidFill>
                <a:latin typeface="Arial Narrow" panose="020B0606020202030204" pitchFamily="34" charset="0"/>
              </a:rPr>
              <a:pPr/>
              <a:t>12</a:t>
            </a:fld>
            <a:endParaRPr lang="en-US" altLang="en-US" sz="1200" dirty="0">
              <a:solidFill>
                <a:schemeClr val="tx2"/>
              </a:solidFill>
              <a:latin typeface="Arial Narrow" panose="020B0606020202030204" pitchFamily="34" charset="0"/>
            </a:endParaRPr>
          </a:p>
        </p:txBody>
      </p:sp>
      <p:sp>
        <p:nvSpPr>
          <p:cNvPr id="3" name="Title 1"/>
          <p:cNvSpPr txBox="1">
            <a:spLocks/>
          </p:cNvSpPr>
          <p:nvPr/>
        </p:nvSpPr>
        <p:spPr>
          <a:xfrm>
            <a:off x="457200" y="682625"/>
            <a:ext cx="8229600" cy="865188"/>
          </a:xfrm>
          <a:prstGeom prst="rect">
            <a:avLst/>
          </a:prstGeom>
        </p:spPr>
        <p:txBody>
          <a:bodyPr/>
          <a:lstStyle/>
          <a:p>
            <a:pPr algn="ctr">
              <a:defRPr/>
            </a:pPr>
            <a:endParaRPr lang="en-US" sz="3200" dirty="0">
              <a:latin typeface="+mj-lt"/>
              <a:ea typeface="ＭＳ Ｐゴシック" pitchFamily="34" charset="-128"/>
              <a:cs typeface="ＭＳ Ｐゴシック" charset="0"/>
            </a:endParaRPr>
          </a:p>
        </p:txBody>
      </p:sp>
      <p:pic>
        <p:nvPicPr>
          <p:cNvPr id="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63303" y="2479432"/>
            <a:ext cx="3029509" cy="2176598"/>
          </a:xfrm>
        </p:spPr>
      </p:pic>
    </p:spTree>
    <p:extLst>
      <p:ext uri="{BB962C8B-B14F-4D97-AF65-F5344CB8AC3E}">
        <p14:creationId xmlns:p14="http://schemas.microsoft.com/office/powerpoint/2010/main" val="3927704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914400" y="1463675"/>
            <a:ext cx="7497763" cy="768350"/>
          </a:xfrm>
        </p:spPr>
        <p:txBody>
          <a:bodyPr/>
          <a:lstStyle/>
          <a:p>
            <a:pPr>
              <a:lnSpc>
                <a:spcPts val="3600"/>
              </a:lnSpc>
            </a:pPr>
            <a:r>
              <a:rPr lang="en-US" altLang="en-US" sz="3200" b="0" dirty="0">
                <a:solidFill>
                  <a:srgbClr val="1A4F96"/>
                </a:solidFill>
              </a:rPr>
              <a:t>Thank you! </a:t>
            </a:r>
          </a:p>
        </p:txBody>
      </p:sp>
      <p:sp>
        <p:nvSpPr>
          <p:cNvPr id="41987" name="Content Placeholder 4"/>
          <p:cNvSpPr>
            <a:spLocks noGrp="1"/>
          </p:cNvSpPr>
          <p:nvPr>
            <p:ph idx="4294967295"/>
          </p:nvPr>
        </p:nvSpPr>
        <p:spPr>
          <a:xfrm>
            <a:off x="914400" y="2378075"/>
            <a:ext cx="6865938" cy="3856038"/>
          </a:xfrm>
        </p:spPr>
        <p:txBody>
          <a:bodyPr lIns="0" tIns="0" rIns="0" bIns="0"/>
          <a:lstStyle/>
          <a:p>
            <a:pPr marL="0" indent="0">
              <a:spcAft>
                <a:spcPct val="0"/>
              </a:spcAft>
              <a:buFont typeface="Arial" panose="020B0604020202020204" pitchFamily="34" charset="0"/>
              <a:buNone/>
            </a:pPr>
            <a:r>
              <a:rPr lang="en-US" altLang="en-US" b="1" dirty="0"/>
              <a:t>Sabrina Berntsen  </a:t>
            </a:r>
          </a:p>
          <a:p>
            <a:pPr marL="0" indent="0">
              <a:spcBef>
                <a:spcPct val="0"/>
              </a:spcBef>
              <a:spcAft>
                <a:spcPct val="0"/>
              </a:spcAft>
              <a:buFont typeface="Arial" panose="020B0604020202020204" pitchFamily="34" charset="0"/>
              <a:buNone/>
            </a:pPr>
            <a:r>
              <a:rPr lang="en-US" altLang="en-US" dirty="0"/>
              <a:t>sabrinaberntsen@maximus.com</a:t>
            </a:r>
          </a:p>
          <a:p>
            <a:pPr marL="0" indent="0">
              <a:spcBef>
                <a:spcPct val="0"/>
              </a:spcBef>
              <a:spcAft>
                <a:spcPct val="0"/>
              </a:spcAft>
              <a:buFont typeface="Arial" panose="020B0604020202020204" pitchFamily="34" charset="0"/>
              <a:buNone/>
            </a:pPr>
            <a:endParaRPr lang="en-US" altLang="en-US" b="1" dirty="0"/>
          </a:p>
          <a:p>
            <a:pPr marL="0" indent="0">
              <a:spcBef>
                <a:spcPct val="0"/>
              </a:spcBef>
              <a:spcAft>
                <a:spcPct val="0"/>
              </a:spcAft>
              <a:buFont typeface="Arial" panose="020B0604020202020204" pitchFamily="34" charset="0"/>
              <a:buNone/>
            </a:pPr>
            <a:r>
              <a:rPr lang="en-US" altLang="en-US" b="1" dirty="0"/>
              <a:t>Adelle Barr</a:t>
            </a:r>
          </a:p>
          <a:p>
            <a:pPr marL="0" indent="0">
              <a:spcBef>
                <a:spcPct val="0"/>
              </a:spcBef>
              <a:spcAft>
                <a:spcPct val="0"/>
              </a:spcAft>
              <a:buFont typeface="Arial" panose="020B0604020202020204" pitchFamily="34" charset="0"/>
              <a:buNone/>
            </a:pPr>
            <a:r>
              <a:rPr lang="en-US" altLang="en-US" dirty="0"/>
              <a:t>adellebarr@maximus.com</a:t>
            </a:r>
          </a:p>
          <a:p>
            <a:pPr marL="0" indent="0">
              <a:spcBef>
                <a:spcPct val="0"/>
              </a:spcBef>
              <a:spcAft>
                <a:spcPct val="0"/>
              </a:spcAft>
              <a:buFont typeface="Arial" panose="020B0604020202020204" pitchFamily="34" charset="0"/>
              <a:buNone/>
            </a:pPr>
            <a:endParaRPr lang="en-US" altLang="en-US" b="1" dirty="0"/>
          </a:p>
        </p:txBody>
      </p:sp>
      <p:sp>
        <p:nvSpPr>
          <p:cNvPr id="41988" name="Slide Number Placeholder 1"/>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C878ED-7B18-47B0-BCE7-008CE9CB021B}" type="slidenum">
              <a:rPr lang="en-US" altLang="en-US" sz="1200">
                <a:solidFill>
                  <a:schemeClr val="tx2"/>
                </a:solidFill>
                <a:latin typeface="Arial Narrow" panose="020B0606020202030204" pitchFamily="34" charset="0"/>
              </a:rPr>
              <a:pPr/>
              <a:t>13</a:t>
            </a:fld>
            <a:endParaRPr lang="en-US" altLang="en-US" sz="1200" dirty="0">
              <a:solidFill>
                <a:schemeClr val="tx2"/>
              </a:solidFill>
              <a:latin typeface="Arial Narrow" panose="020B0606020202030204" pitchFamily="34" charset="0"/>
            </a:endParaRPr>
          </a:p>
        </p:txBody>
      </p:sp>
      <p:sp>
        <p:nvSpPr>
          <p:cNvPr id="4" name="Content Placeholder 2"/>
          <p:cNvSpPr txBox="1">
            <a:spLocks/>
          </p:cNvSpPr>
          <p:nvPr/>
        </p:nvSpPr>
        <p:spPr>
          <a:xfrm>
            <a:off x="457200" y="1825625"/>
            <a:ext cx="8229600" cy="4246563"/>
          </a:xfrm>
          <a:prstGeom prst="rect">
            <a:avLst/>
          </a:prstGeom>
        </p:spPr>
        <p:txBody>
          <a:bodyPr/>
          <a:lstStyle/>
          <a:p>
            <a:pPr>
              <a:spcBef>
                <a:spcPct val="20000"/>
              </a:spcBef>
              <a:buClr>
                <a:srgbClr val="3C6986"/>
              </a:buClr>
              <a:buFont typeface="Arial" charset="0"/>
              <a:buNone/>
              <a:defRPr/>
            </a:pPr>
            <a:endParaRPr lang="en-US" dirty="0">
              <a:latin typeface="+mn-lt"/>
              <a:ea typeface="ＭＳ Ｐゴシック" pitchFamily="34" charset="-128"/>
              <a:cs typeface="ＭＳ Ｐゴシック" charset="0"/>
            </a:endParaRPr>
          </a:p>
          <a:p>
            <a:pPr>
              <a:spcBef>
                <a:spcPct val="20000"/>
              </a:spcBef>
              <a:buClr>
                <a:srgbClr val="3C6986"/>
              </a:buClr>
              <a:buFont typeface="Arial" charset="0"/>
              <a:buNone/>
              <a:defRPr/>
            </a:pPr>
            <a:endParaRPr lang="en-US" dirty="0">
              <a:latin typeface="+mn-lt"/>
              <a:ea typeface="ＭＳ Ｐゴシック" pitchFamily="34" charset="-128"/>
              <a:cs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1279525"/>
            <a:ext cx="7132638" cy="769938"/>
          </a:xfrm>
        </p:spPr>
        <p:txBody>
          <a:bodyPr/>
          <a:lstStyle/>
          <a:p>
            <a:r>
              <a:rPr lang="en-US" altLang="en-US" dirty="0"/>
              <a:t>Presenters</a:t>
            </a:r>
          </a:p>
        </p:txBody>
      </p:sp>
      <p:sp>
        <p:nvSpPr>
          <p:cNvPr id="13315" name="Content Placeholder 2"/>
          <p:cNvSpPr>
            <a:spLocks noGrp="1"/>
          </p:cNvSpPr>
          <p:nvPr>
            <p:ph idx="1"/>
          </p:nvPr>
        </p:nvSpPr>
        <p:spPr>
          <a:xfrm>
            <a:off x="914400" y="2103438"/>
            <a:ext cx="7132638" cy="4114800"/>
          </a:xfrm>
        </p:spPr>
        <p:txBody>
          <a:bodyPr/>
          <a:lstStyle/>
          <a:p>
            <a:pPr>
              <a:lnSpc>
                <a:spcPct val="115000"/>
              </a:lnSpc>
              <a:spcBef>
                <a:spcPct val="0"/>
              </a:spcBef>
              <a:spcAft>
                <a:spcPts val="0"/>
              </a:spcAft>
              <a:defRPr/>
            </a:pPr>
            <a:r>
              <a:rPr lang="en-US" b="1" dirty="0">
                <a:ea typeface="Calibri" pitchFamily="34" charset="0"/>
                <a:cs typeface="Times New Roman" pitchFamily="18" charset="0"/>
              </a:rPr>
              <a:t>Sabrina Berntsen</a:t>
            </a:r>
          </a:p>
          <a:p>
            <a:pPr marL="0" indent="0">
              <a:lnSpc>
                <a:spcPct val="115000"/>
              </a:lnSpc>
              <a:spcBef>
                <a:spcPct val="0"/>
              </a:spcBef>
              <a:spcAft>
                <a:spcPts val="1200"/>
              </a:spcAft>
              <a:buFont typeface="Arial" charset="0"/>
              <a:buNone/>
              <a:defRPr/>
            </a:pPr>
            <a:r>
              <a:rPr lang="en-US" dirty="0">
                <a:ea typeface="Calibri" pitchFamily="34" charset="0"/>
                <a:cs typeface="Times New Roman" pitchFamily="18" charset="0"/>
              </a:rPr>
              <a:t>    Ticket to Work</a:t>
            </a:r>
          </a:p>
          <a:p>
            <a:pPr>
              <a:lnSpc>
                <a:spcPct val="115000"/>
              </a:lnSpc>
              <a:spcBef>
                <a:spcPct val="0"/>
              </a:spcBef>
              <a:spcAft>
                <a:spcPts val="0"/>
              </a:spcAft>
              <a:defRPr/>
            </a:pPr>
            <a:r>
              <a:rPr lang="en-US" b="1" dirty="0">
                <a:ea typeface="Calibri" pitchFamily="34" charset="0"/>
                <a:cs typeface="Times New Roman" pitchFamily="18" charset="0"/>
              </a:rPr>
              <a:t>Adelle Barr</a:t>
            </a:r>
          </a:p>
          <a:p>
            <a:pPr marL="0" indent="0">
              <a:lnSpc>
                <a:spcPct val="115000"/>
              </a:lnSpc>
              <a:spcBef>
                <a:spcPct val="0"/>
              </a:spcBef>
              <a:spcAft>
                <a:spcPts val="1200"/>
              </a:spcAft>
              <a:buFont typeface="Arial" charset="0"/>
              <a:buNone/>
              <a:defRPr/>
            </a:pPr>
            <a:r>
              <a:rPr lang="en-US" dirty="0">
                <a:ea typeface="Calibri" pitchFamily="34" charset="0"/>
                <a:cs typeface="Times New Roman" pitchFamily="18" charset="0"/>
              </a:rPr>
              <a:t>    Ticket to Work</a:t>
            </a: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BF25EE7-DA6E-4B61-A0B2-75E789834824}" type="slidenum">
              <a:rPr lang="en-US" altLang="en-US" sz="1200">
                <a:solidFill>
                  <a:schemeClr val="tx2"/>
                </a:solidFill>
                <a:latin typeface="Arial Narrow" panose="020B0606020202030204" pitchFamily="34" charset="0"/>
              </a:rPr>
              <a:pPr/>
              <a:t>2</a:t>
            </a:fld>
            <a:endParaRPr lang="en-US" altLang="en-US" sz="1200" dirty="0">
              <a:solidFill>
                <a:schemeClr val="tx2"/>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914400" y="1279525"/>
            <a:ext cx="7132638" cy="769938"/>
          </a:xfrm>
        </p:spPr>
        <p:txBody>
          <a:bodyPr/>
          <a:lstStyle/>
          <a:p>
            <a:r>
              <a:rPr lang="en-US" altLang="en-US" dirty="0"/>
              <a:t>Overview</a:t>
            </a:r>
          </a:p>
        </p:txBody>
      </p:sp>
      <p:sp>
        <p:nvSpPr>
          <p:cNvPr id="18435" name="Content Placeholder 5"/>
          <p:cNvSpPr>
            <a:spLocks noGrp="1"/>
          </p:cNvSpPr>
          <p:nvPr>
            <p:ph idx="1"/>
          </p:nvPr>
        </p:nvSpPr>
        <p:spPr>
          <a:xfrm>
            <a:off x="914400" y="2103438"/>
            <a:ext cx="7132638" cy="4114800"/>
          </a:xfrm>
        </p:spPr>
        <p:txBody>
          <a:bodyPr/>
          <a:lstStyle/>
          <a:p>
            <a:r>
              <a:rPr lang="en-US" altLang="en-US" dirty="0"/>
              <a:t>Introduction</a:t>
            </a:r>
          </a:p>
          <a:p>
            <a:r>
              <a:rPr lang="en-US" altLang="en-US" dirty="0"/>
              <a:t>Guest Access</a:t>
            </a:r>
          </a:p>
          <a:p>
            <a:r>
              <a:rPr lang="en-US" altLang="en-US" dirty="0">
                <a:solidFill>
                  <a:schemeClr val="accent3">
                    <a:lumMod val="50000"/>
                  </a:schemeClr>
                </a:solidFill>
              </a:rPr>
              <a:t>Collaborate Features</a:t>
            </a:r>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BB405A-BA58-48A2-86FF-13FF21B29EB1}" type="slidenum">
              <a:rPr lang="en-US" altLang="en-US" sz="1200">
                <a:solidFill>
                  <a:schemeClr val="tx2"/>
                </a:solidFill>
                <a:latin typeface="Arial Narrow" panose="020B0606020202030204" pitchFamily="34" charset="0"/>
              </a:rPr>
              <a:pPr/>
              <a:t>3</a:t>
            </a:fld>
            <a:endParaRPr lang="en-US" altLang="en-US" sz="1200" dirty="0">
              <a:solidFill>
                <a:schemeClr val="tx2"/>
              </a:solidFill>
              <a:latin typeface="Arial Narrow" panose="020B0606020202030204" pitchFamily="34" charset="0"/>
            </a:endParaRPr>
          </a:p>
        </p:txBody>
      </p:sp>
      <p:sp>
        <p:nvSpPr>
          <p:cNvPr id="3" name="Title 1"/>
          <p:cNvSpPr txBox="1">
            <a:spLocks/>
          </p:cNvSpPr>
          <p:nvPr/>
        </p:nvSpPr>
        <p:spPr>
          <a:xfrm>
            <a:off x="457200" y="682625"/>
            <a:ext cx="8229600" cy="865188"/>
          </a:xfrm>
          <a:prstGeom prst="rect">
            <a:avLst/>
          </a:prstGeom>
        </p:spPr>
        <p:txBody>
          <a:bodyPr/>
          <a:lstStyle/>
          <a:p>
            <a:pPr algn="ctr">
              <a:defRPr/>
            </a:pPr>
            <a:endParaRPr lang="en-US" sz="3200" dirty="0">
              <a:latin typeface="+mj-lt"/>
              <a:ea typeface="ＭＳ Ｐゴシック" pitchFamily="34" charset="-128"/>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914400" y="1279525"/>
            <a:ext cx="7132638" cy="769938"/>
          </a:xfrm>
        </p:spPr>
        <p:txBody>
          <a:bodyPr/>
          <a:lstStyle/>
          <a:p>
            <a:r>
              <a:rPr lang="en-US" altLang="en-US" dirty="0"/>
              <a:t>Introduction</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5925" y="3744912"/>
            <a:ext cx="3419255" cy="2303723"/>
          </a:xfrm>
        </p:spPr>
      </p:pic>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BB405A-BA58-48A2-86FF-13FF21B29EB1}" type="slidenum">
              <a:rPr lang="en-US" altLang="en-US" sz="1200">
                <a:solidFill>
                  <a:schemeClr val="tx2"/>
                </a:solidFill>
                <a:latin typeface="Arial Narrow" panose="020B0606020202030204" pitchFamily="34" charset="0"/>
              </a:rPr>
              <a:pPr/>
              <a:t>4</a:t>
            </a:fld>
            <a:endParaRPr lang="en-US" altLang="en-US" sz="1200" dirty="0">
              <a:solidFill>
                <a:schemeClr val="tx2"/>
              </a:solidFill>
              <a:latin typeface="Arial Narrow" panose="020B0606020202030204" pitchFamily="34" charset="0"/>
            </a:endParaRPr>
          </a:p>
        </p:txBody>
      </p:sp>
      <p:sp>
        <p:nvSpPr>
          <p:cNvPr id="3" name="Title 1"/>
          <p:cNvSpPr txBox="1">
            <a:spLocks/>
          </p:cNvSpPr>
          <p:nvPr/>
        </p:nvSpPr>
        <p:spPr>
          <a:xfrm>
            <a:off x="457200" y="682625"/>
            <a:ext cx="8229600" cy="865188"/>
          </a:xfrm>
          <a:prstGeom prst="rect">
            <a:avLst/>
          </a:prstGeom>
        </p:spPr>
        <p:txBody>
          <a:bodyPr/>
          <a:lstStyle/>
          <a:p>
            <a:pPr algn="ctr">
              <a:defRPr/>
            </a:pPr>
            <a:endParaRPr lang="en-US" sz="3200" dirty="0">
              <a:latin typeface="+mj-lt"/>
              <a:ea typeface="ＭＳ Ｐゴシック" pitchFamily="34" charset="-128"/>
              <a:cs typeface="ＭＳ Ｐゴシック"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837" y="2705540"/>
            <a:ext cx="4064963" cy="1556543"/>
          </a:xfrm>
          <a:prstGeom prst="rect">
            <a:avLst/>
          </a:prstGeom>
        </p:spPr>
      </p:pic>
      <p:pic>
        <p:nvPicPr>
          <p:cNvPr id="1026" name="Picture 2" descr="Image result for black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577" y="1951037"/>
            <a:ext cx="1885950"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93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914400" y="1279525"/>
            <a:ext cx="7132638" cy="769938"/>
          </a:xfrm>
        </p:spPr>
        <p:txBody>
          <a:bodyPr/>
          <a:lstStyle/>
          <a:p>
            <a:r>
              <a:rPr lang="en-US" altLang="en-US" dirty="0"/>
              <a:t>Guest Access</a:t>
            </a:r>
          </a:p>
        </p:txBody>
      </p:sp>
      <p:sp>
        <p:nvSpPr>
          <p:cNvPr id="194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A6C413B-D836-4E77-9B64-66051CC9B9D2}" type="slidenum">
              <a:rPr lang="en-US" altLang="en-US" sz="1200">
                <a:solidFill>
                  <a:schemeClr val="tx2"/>
                </a:solidFill>
                <a:latin typeface="Arial Narrow" panose="020B0606020202030204" pitchFamily="34" charset="0"/>
              </a:rPr>
              <a:pPr/>
              <a:t>5</a:t>
            </a:fld>
            <a:endParaRPr lang="en-US" altLang="en-US" sz="1200" dirty="0">
              <a:solidFill>
                <a:schemeClr val="tx2"/>
              </a:solidFill>
              <a:latin typeface="Arial Narrow" panose="020B0606020202030204" pitchFamily="34" charset="0"/>
            </a:endParaRPr>
          </a:p>
        </p:txBody>
      </p:sp>
      <p:sp>
        <p:nvSpPr>
          <p:cNvPr id="3" name="Title 1"/>
          <p:cNvSpPr txBox="1">
            <a:spLocks/>
          </p:cNvSpPr>
          <p:nvPr/>
        </p:nvSpPr>
        <p:spPr>
          <a:xfrm>
            <a:off x="457200" y="682625"/>
            <a:ext cx="8229600" cy="865188"/>
          </a:xfrm>
          <a:prstGeom prst="rect">
            <a:avLst/>
          </a:prstGeom>
        </p:spPr>
        <p:txBody>
          <a:bodyPr/>
          <a:lstStyle/>
          <a:p>
            <a:pPr algn="ctr">
              <a:defRPr/>
            </a:pPr>
            <a:endParaRPr lang="en-US" sz="3200" dirty="0">
              <a:latin typeface="+mj-lt"/>
              <a:ea typeface="ＭＳ Ｐゴシック" pitchFamily="34" charset="-128"/>
              <a:cs typeface="ＭＳ Ｐゴシック" charset="0"/>
            </a:endParaRPr>
          </a:p>
        </p:txBody>
      </p:sp>
      <p:pic>
        <p:nvPicPr>
          <p:cNvPr id="7"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80299"/>
            <a:ext cx="7315200"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01858" y="1913880"/>
            <a:ext cx="7315200" cy="461665"/>
          </a:xfrm>
          <a:prstGeom prst="rect">
            <a:avLst/>
          </a:prstGeom>
          <a:noFill/>
        </p:spPr>
        <p:txBody>
          <a:bodyPr wrap="square" rtlCol="0">
            <a:spAutoFit/>
          </a:bodyPr>
          <a:lstStyle/>
          <a:p>
            <a:r>
              <a:rPr lang="en-US" dirty="0">
                <a:solidFill>
                  <a:schemeClr val="accent3">
                    <a:lumMod val="50000"/>
                  </a:schemeClr>
                </a:solidFill>
              </a:rPr>
              <a:t>1. Receive URL</a:t>
            </a:r>
          </a:p>
        </p:txBody>
      </p:sp>
      <p:sp>
        <p:nvSpPr>
          <p:cNvPr id="5" name="TextBox 4"/>
          <p:cNvSpPr txBox="1"/>
          <p:nvPr/>
        </p:nvSpPr>
        <p:spPr>
          <a:xfrm>
            <a:off x="801858" y="2443665"/>
            <a:ext cx="576775" cy="461665"/>
          </a:xfrm>
          <a:prstGeom prst="rect">
            <a:avLst/>
          </a:prstGeom>
          <a:noFill/>
        </p:spPr>
        <p:txBody>
          <a:bodyPr wrap="square" rtlCol="0">
            <a:spAutoFit/>
          </a:bodyPr>
          <a:lstStyle/>
          <a:p>
            <a:r>
              <a:rPr lang="en-US" dirty="0">
                <a:solidFill>
                  <a:schemeClr val="accent3">
                    <a:lumMod val="50000"/>
                  </a:schemeClr>
                </a:solidFill>
              </a:rPr>
              <a:t>2.</a:t>
            </a:r>
          </a:p>
        </p:txBody>
      </p:sp>
      <p:sp>
        <p:nvSpPr>
          <p:cNvPr id="6" name="TextBox 5"/>
          <p:cNvSpPr txBox="1"/>
          <p:nvPr/>
        </p:nvSpPr>
        <p:spPr>
          <a:xfrm>
            <a:off x="2908300" y="4483100"/>
            <a:ext cx="3644900" cy="276999"/>
          </a:xfrm>
          <a:prstGeom prst="rect">
            <a:avLst/>
          </a:prstGeom>
          <a:noFill/>
        </p:spPr>
        <p:txBody>
          <a:bodyPr wrap="square" rtlCol="0">
            <a:spAutoFit/>
          </a:bodyPr>
          <a:lstStyle/>
          <a:p>
            <a:r>
              <a:rPr lang="en-US" sz="1200" dirty="0" smtClean="0"/>
              <a:t>    Jane Smith – </a:t>
            </a:r>
            <a:r>
              <a:rPr lang="en-US" sz="1200" dirty="0" smtClean="0"/>
              <a:t>Employment Network of Baltimore</a:t>
            </a:r>
            <a:endParaRPr lang="en-US" sz="1200" dirty="0"/>
          </a:p>
        </p:txBody>
      </p:sp>
      <p:sp>
        <p:nvSpPr>
          <p:cNvPr id="10" name="TextBox 9"/>
          <p:cNvSpPr txBox="1"/>
          <p:nvPr/>
        </p:nvSpPr>
        <p:spPr>
          <a:xfrm>
            <a:off x="2882900" y="4965384"/>
            <a:ext cx="3644900" cy="276999"/>
          </a:xfrm>
          <a:prstGeom prst="rect">
            <a:avLst/>
          </a:prstGeom>
          <a:noFill/>
        </p:spPr>
        <p:txBody>
          <a:bodyPr wrap="square" rtlCol="0">
            <a:spAutoFit/>
          </a:bodyPr>
          <a:lstStyle/>
          <a:p>
            <a:r>
              <a:rPr lang="en-US" sz="1200" dirty="0"/>
              <a:t> </a:t>
            </a:r>
            <a:r>
              <a:rPr lang="en-US" sz="1200" dirty="0" smtClean="0"/>
              <a:t>   </a:t>
            </a:r>
            <a:r>
              <a:rPr lang="en-US" sz="1200" dirty="0" smtClean="0"/>
              <a:t>janesmith@employment</a:t>
            </a:r>
            <a:r>
              <a:rPr lang="en-US" sz="1200" dirty="0" smtClean="0"/>
              <a:t>networkofbaltimore</a:t>
            </a:r>
            <a:r>
              <a:rPr lang="en-US" sz="1200" dirty="0" smtClean="0"/>
              <a:t>.com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914400" y="1279525"/>
            <a:ext cx="7132638" cy="769938"/>
          </a:xfrm>
        </p:spPr>
        <p:txBody>
          <a:bodyPr/>
          <a:lstStyle/>
          <a:p>
            <a:r>
              <a:rPr lang="en-US" altLang="en-US" dirty="0"/>
              <a:t>Guest Access</a:t>
            </a:r>
          </a:p>
        </p:txBody>
      </p:sp>
      <p:sp>
        <p:nvSpPr>
          <p:cNvPr id="194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A6C413B-D836-4E77-9B64-66051CC9B9D2}" type="slidenum">
              <a:rPr lang="en-US" altLang="en-US" sz="1200">
                <a:solidFill>
                  <a:schemeClr val="tx2"/>
                </a:solidFill>
                <a:latin typeface="Arial Narrow" panose="020B0606020202030204" pitchFamily="34" charset="0"/>
              </a:rPr>
              <a:pPr/>
              <a:t>6</a:t>
            </a:fld>
            <a:endParaRPr lang="en-US" altLang="en-US" sz="1200" dirty="0">
              <a:solidFill>
                <a:schemeClr val="tx2"/>
              </a:solidFill>
              <a:latin typeface="Arial Narrow" panose="020B0606020202030204" pitchFamily="34" charset="0"/>
            </a:endParaRPr>
          </a:p>
        </p:txBody>
      </p:sp>
      <p:sp>
        <p:nvSpPr>
          <p:cNvPr id="3" name="Title 1"/>
          <p:cNvSpPr txBox="1">
            <a:spLocks/>
          </p:cNvSpPr>
          <p:nvPr/>
        </p:nvSpPr>
        <p:spPr>
          <a:xfrm>
            <a:off x="457200" y="682625"/>
            <a:ext cx="8229600" cy="865188"/>
          </a:xfrm>
          <a:prstGeom prst="rect">
            <a:avLst/>
          </a:prstGeom>
        </p:spPr>
        <p:txBody>
          <a:bodyPr/>
          <a:lstStyle/>
          <a:p>
            <a:pPr algn="ctr">
              <a:defRPr/>
            </a:pPr>
            <a:endParaRPr lang="en-US" sz="3200" dirty="0">
              <a:latin typeface="+mj-lt"/>
              <a:ea typeface="ＭＳ Ｐゴシック" pitchFamily="34" charset="-128"/>
              <a:cs typeface="ＭＳ Ｐゴシック" charset="0"/>
            </a:endParaRPr>
          </a:p>
        </p:txBody>
      </p:sp>
      <p:pic>
        <p:nvPicPr>
          <p:cNvPr id="7" name="Content Placeholder 2"/>
          <p:cNvPicPr>
            <a:picLocks noChangeAspect="1"/>
          </p:cNvPicPr>
          <p:nvPr/>
        </p:nvPicPr>
        <p:blipFill rotWithShape="1">
          <a:blip r:embed="rId3">
            <a:extLst>
              <a:ext uri="{28A0092B-C50C-407E-A947-70E740481C1C}">
                <a14:useLocalDpi xmlns:a14="http://schemas.microsoft.com/office/drawing/2010/main" val="0"/>
              </a:ext>
            </a:extLst>
          </a:blip>
          <a:srcRect b="32241"/>
          <a:stretch/>
        </p:blipFill>
        <p:spPr bwMode="auto">
          <a:xfrm>
            <a:off x="890102" y="1966106"/>
            <a:ext cx="7395769" cy="41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p:cNvSpPr/>
          <p:nvPr/>
        </p:nvSpPr>
        <p:spPr>
          <a:xfrm>
            <a:off x="5176911" y="4078765"/>
            <a:ext cx="647114" cy="3516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p:cNvSpPr/>
          <p:nvPr/>
        </p:nvSpPr>
        <p:spPr>
          <a:xfrm rot="10800000">
            <a:off x="2177926" y="4254611"/>
            <a:ext cx="647114" cy="3516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63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914400" y="1279525"/>
            <a:ext cx="7132638" cy="769938"/>
          </a:xfrm>
        </p:spPr>
        <p:txBody>
          <a:bodyPr/>
          <a:lstStyle/>
          <a:p>
            <a:r>
              <a:rPr lang="en-US" altLang="en-US" dirty="0"/>
              <a:t>Guest Access</a:t>
            </a:r>
          </a:p>
        </p:txBody>
      </p:sp>
      <p:sp>
        <p:nvSpPr>
          <p:cNvPr id="194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A6C413B-D836-4E77-9B64-66051CC9B9D2}" type="slidenum">
              <a:rPr lang="en-US" altLang="en-US" sz="1200">
                <a:solidFill>
                  <a:schemeClr val="tx2"/>
                </a:solidFill>
                <a:latin typeface="Arial Narrow" panose="020B0606020202030204" pitchFamily="34" charset="0"/>
              </a:rPr>
              <a:pPr/>
              <a:t>7</a:t>
            </a:fld>
            <a:endParaRPr lang="en-US" altLang="en-US" sz="1200" dirty="0">
              <a:solidFill>
                <a:schemeClr val="tx2"/>
              </a:solidFill>
              <a:latin typeface="Arial Narrow" panose="020B0606020202030204" pitchFamily="34" charset="0"/>
            </a:endParaRPr>
          </a:p>
        </p:txBody>
      </p:sp>
      <p:sp>
        <p:nvSpPr>
          <p:cNvPr id="3" name="Title 1"/>
          <p:cNvSpPr txBox="1">
            <a:spLocks/>
          </p:cNvSpPr>
          <p:nvPr/>
        </p:nvSpPr>
        <p:spPr>
          <a:xfrm>
            <a:off x="457200" y="682625"/>
            <a:ext cx="8229600" cy="865188"/>
          </a:xfrm>
          <a:prstGeom prst="rect">
            <a:avLst/>
          </a:prstGeom>
        </p:spPr>
        <p:txBody>
          <a:bodyPr/>
          <a:lstStyle/>
          <a:p>
            <a:pPr algn="ctr">
              <a:defRPr/>
            </a:pPr>
            <a:endParaRPr lang="en-US" sz="3200" dirty="0">
              <a:latin typeface="+mj-lt"/>
              <a:ea typeface="ＭＳ Ｐゴシック" pitchFamily="34" charset="-128"/>
              <a:cs typeface="ＭＳ Ｐゴシック"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819284"/>
            <a:ext cx="3713477" cy="4499922"/>
          </a:xfr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5505" y="3043035"/>
            <a:ext cx="3740518" cy="250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2"/>
          <p:cNvPicPr>
            <a:picLocks noChangeAspect="1"/>
          </p:cNvPicPr>
          <p:nvPr/>
        </p:nvPicPr>
        <p:blipFill rotWithShape="1">
          <a:blip r:embed="rId5">
            <a:extLst>
              <a:ext uri="{28A0092B-C50C-407E-A947-70E740481C1C}">
                <a14:useLocalDpi xmlns:a14="http://schemas.microsoft.com/office/drawing/2010/main" val="0"/>
              </a:ext>
            </a:extLst>
          </a:blip>
          <a:srcRect t="92597" r="48796"/>
          <a:stretch/>
        </p:blipFill>
        <p:spPr bwMode="auto">
          <a:xfrm>
            <a:off x="4804729" y="1819284"/>
            <a:ext cx="3882071" cy="46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8625" y="1732260"/>
            <a:ext cx="485775" cy="461665"/>
          </a:xfrm>
          <a:prstGeom prst="rect">
            <a:avLst/>
          </a:prstGeom>
          <a:noFill/>
        </p:spPr>
        <p:txBody>
          <a:bodyPr wrap="square" rtlCol="0">
            <a:spAutoFit/>
          </a:bodyPr>
          <a:lstStyle/>
          <a:p>
            <a:r>
              <a:rPr lang="en-US" dirty="0">
                <a:solidFill>
                  <a:schemeClr val="accent3">
                    <a:lumMod val="50000"/>
                  </a:schemeClr>
                </a:solidFill>
              </a:rPr>
              <a:t>1</a:t>
            </a:r>
          </a:p>
        </p:txBody>
      </p:sp>
      <p:sp>
        <p:nvSpPr>
          <p:cNvPr id="10" name="TextBox 9"/>
          <p:cNvSpPr txBox="1"/>
          <p:nvPr/>
        </p:nvSpPr>
        <p:spPr>
          <a:xfrm>
            <a:off x="6502876" y="2430505"/>
            <a:ext cx="485775" cy="461665"/>
          </a:xfrm>
          <a:prstGeom prst="rect">
            <a:avLst/>
          </a:prstGeom>
          <a:noFill/>
        </p:spPr>
        <p:txBody>
          <a:bodyPr wrap="square" rtlCol="0">
            <a:spAutoFit/>
          </a:bodyPr>
          <a:lstStyle/>
          <a:p>
            <a:r>
              <a:rPr lang="en-US" dirty="0">
                <a:solidFill>
                  <a:schemeClr val="accent3">
                    <a:lumMod val="50000"/>
                  </a:schemeClr>
                </a:solidFill>
              </a:rPr>
              <a:t>2</a:t>
            </a:r>
          </a:p>
        </p:txBody>
      </p:sp>
      <p:sp>
        <p:nvSpPr>
          <p:cNvPr id="11" name="TextBox 10"/>
          <p:cNvSpPr txBox="1"/>
          <p:nvPr/>
        </p:nvSpPr>
        <p:spPr>
          <a:xfrm>
            <a:off x="6553200" y="5664507"/>
            <a:ext cx="485775" cy="461665"/>
          </a:xfrm>
          <a:prstGeom prst="rect">
            <a:avLst/>
          </a:prstGeom>
          <a:noFill/>
        </p:spPr>
        <p:txBody>
          <a:bodyPr wrap="square" rtlCol="0">
            <a:spAutoFit/>
          </a:bodyPr>
          <a:lstStyle/>
          <a:p>
            <a:r>
              <a:rPr lang="en-US" dirty="0">
                <a:solidFill>
                  <a:schemeClr val="accent3">
                    <a:lumMod val="50000"/>
                  </a:schemeClr>
                </a:solidFill>
              </a:rPr>
              <a:t>3</a:t>
            </a:r>
          </a:p>
        </p:txBody>
      </p:sp>
    </p:spTree>
    <p:extLst>
      <p:ext uri="{BB962C8B-B14F-4D97-AF65-F5344CB8AC3E}">
        <p14:creationId xmlns:p14="http://schemas.microsoft.com/office/powerpoint/2010/main" val="73832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914400" y="1279525"/>
            <a:ext cx="7132638" cy="769938"/>
          </a:xfrm>
        </p:spPr>
        <p:txBody>
          <a:bodyPr/>
          <a:lstStyle/>
          <a:p>
            <a:r>
              <a:rPr lang="en-US" altLang="en-US" dirty="0"/>
              <a:t>Collaborate Features</a:t>
            </a:r>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BB405A-BA58-48A2-86FF-13FF21B29EB1}" type="slidenum">
              <a:rPr lang="en-US" altLang="en-US" sz="1200">
                <a:solidFill>
                  <a:schemeClr val="tx2"/>
                </a:solidFill>
                <a:latin typeface="Arial Narrow" panose="020B0606020202030204" pitchFamily="34" charset="0"/>
              </a:rPr>
              <a:pPr/>
              <a:t>8</a:t>
            </a:fld>
            <a:endParaRPr lang="en-US" altLang="en-US" sz="1200" dirty="0">
              <a:solidFill>
                <a:schemeClr val="tx2"/>
              </a:solidFill>
              <a:latin typeface="Arial Narrow" panose="020B0606020202030204" pitchFamily="34" charset="0"/>
            </a:endParaRPr>
          </a:p>
        </p:txBody>
      </p:sp>
      <p:sp>
        <p:nvSpPr>
          <p:cNvPr id="3" name="Title 1"/>
          <p:cNvSpPr txBox="1">
            <a:spLocks/>
          </p:cNvSpPr>
          <p:nvPr/>
        </p:nvSpPr>
        <p:spPr>
          <a:xfrm>
            <a:off x="457200" y="682625"/>
            <a:ext cx="8229600" cy="865188"/>
          </a:xfrm>
          <a:prstGeom prst="rect">
            <a:avLst/>
          </a:prstGeom>
        </p:spPr>
        <p:txBody>
          <a:bodyPr/>
          <a:lstStyle/>
          <a:p>
            <a:pPr algn="ctr">
              <a:defRPr/>
            </a:pPr>
            <a:endParaRPr lang="en-US" sz="3200" dirty="0">
              <a:latin typeface="+mj-lt"/>
              <a:ea typeface="ＭＳ Ｐゴシック" pitchFamily="34" charset="-128"/>
              <a:cs typeface="ＭＳ Ｐゴシック"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450" y="1745933"/>
            <a:ext cx="7927100" cy="4670425"/>
          </a:xfrm>
        </p:spPr>
      </p:pic>
      <p:sp>
        <p:nvSpPr>
          <p:cNvPr id="8" name="Left Arrow 7"/>
          <p:cNvSpPr/>
          <p:nvPr/>
        </p:nvSpPr>
        <p:spPr>
          <a:xfrm>
            <a:off x="1729740" y="2567940"/>
            <a:ext cx="6477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eft Arrow 11"/>
          <p:cNvSpPr/>
          <p:nvPr/>
        </p:nvSpPr>
        <p:spPr>
          <a:xfrm rot="16200000">
            <a:off x="7620000" y="5494018"/>
            <a:ext cx="6477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Left Arrow 12"/>
          <p:cNvSpPr/>
          <p:nvPr/>
        </p:nvSpPr>
        <p:spPr>
          <a:xfrm>
            <a:off x="1729740" y="5170167"/>
            <a:ext cx="6477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020" y="3491892"/>
            <a:ext cx="3758191" cy="1482037"/>
          </a:xfrm>
          <a:prstGeom prst="rect">
            <a:avLst/>
          </a:prstGeom>
        </p:spPr>
      </p:pic>
    </p:spTree>
    <p:extLst>
      <p:ext uri="{BB962C8B-B14F-4D97-AF65-F5344CB8AC3E}">
        <p14:creationId xmlns:p14="http://schemas.microsoft.com/office/powerpoint/2010/main" val="253113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914400" y="1279525"/>
            <a:ext cx="7132638" cy="769938"/>
          </a:xfrm>
        </p:spPr>
        <p:txBody>
          <a:bodyPr/>
          <a:lstStyle/>
          <a:p>
            <a:r>
              <a:rPr lang="en-US" altLang="en-US" dirty="0"/>
              <a:t>Collaborate Features: Chat</a:t>
            </a:r>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BB405A-BA58-48A2-86FF-13FF21B29EB1}" type="slidenum">
              <a:rPr lang="en-US" altLang="en-US" sz="1200">
                <a:solidFill>
                  <a:schemeClr val="tx2"/>
                </a:solidFill>
                <a:latin typeface="Arial Narrow" panose="020B0606020202030204" pitchFamily="34" charset="0"/>
              </a:rPr>
              <a:pPr/>
              <a:t>9</a:t>
            </a:fld>
            <a:endParaRPr lang="en-US" altLang="en-US" sz="1200" dirty="0">
              <a:solidFill>
                <a:schemeClr val="tx2"/>
              </a:solidFill>
              <a:latin typeface="Arial Narrow" panose="020B0606020202030204" pitchFamily="34" charset="0"/>
            </a:endParaRPr>
          </a:p>
        </p:txBody>
      </p:sp>
      <p:sp>
        <p:nvSpPr>
          <p:cNvPr id="3" name="Title 1"/>
          <p:cNvSpPr txBox="1">
            <a:spLocks/>
          </p:cNvSpPr>
          <p:nvPr/>
        </p:nvSpPr>
        <p:spPr>
          <a:xfrm>
            <a:off x="457200" y="682625"/>
            <a:ext cx="8229600" cy="865188"/>
          </a:xfrm>
          <a:prstGeom prst="rect">
            <a:avLst/>
          </a:prstGeom>
        </p:spPr>
        <p:txBody>
          <a:bodyPr/>
          <a:lstStyle/>
          <a:p>
            <a:pPr algn="ctr">
              <a:defRPr/>
            </a:pPr>
            <a:endParaRPr lang="en-US" sz="3200" dirty="0">
              <a:latin typeface="+mj-lt"/>
              <a:ea typeface="ＭＳ Ｐゴシック" pitchFamily="34" charset="-128"/>
              <a:cs typeface="ＭＳ Ｐゴシック"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1349" y="2250809"/>
            <a:ext cx="2438740" cy="3820058"/>
          </a:xfrm>
        </p:spPr>
      </p:pic>
    </p:spTree>
    <p:extLst>
      <p:ext uri="{BB962C8B-B14F-4D97-AF65-F5344CB8AC3E}">
        <p14:creationId xmlns:p14="http://schemas.microsoft.com/office/powerpoint/2010/main" val="1058184299"/>
      </p:ext>
    </p:extLst>
  </p:cSld>
  <p:clrMapOvr>
    <a:masterClrMapping/>
  </p:clrMapOvr>
</p:sld>
</file>

<file path=ppt/theme/theme1.xml><?xml version="1.0" encoding="utf-8"?>
<a:theme xmlns:a="http://schemas.openxmlformats.org/drawingml/2006/main" name="Office Theme">
  <a:themeElements>
    <a:clrScheme name="TTWP colors">
      <a:dk1>
        <a:srgbClr val="000100"/>
      </a:dk1>
      <a:lt1>
        <a:sysClr val="window" lastClr="FFFFFF"/>
      </a:lt1>
      <a:dk2>
        <a:srgbClr val="000100"/>
      </a:dk2>
      <a:lt2>
        <a:srgbClr val="BFCADD"/>
      </a:lt2>
      <a:accent1>
        <a:srgbClr val="6D8BA2"/>
      </a:accent1>
      <a:accent2>
        <a:srgbClr val="BA2700"/>
      </a:accent2>
      <a:accent3>
        <a:srgbClr val="7C7C7C"/>
      </a:accent3>
      <a:accent4>
        <a:srgbClr val="5892AF"/>
      </a:accent4>
      <a:accent5>
        <a:srgbClr val="B0B0B0"/>
      </a:accent5>
      <a:accent6>
        <a:srgbClr val="3C6986"/>
      </a:accent6>
      <a:hlink>
        <a:srgbClr val="0090C8"/>
      </a:hlink>
      <a:folHlink>
        <a:srgbClr val="9F1F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3527</TotalTime>
  <Words>1120</Words>
  <Application>Microsoft Office PowerPoint</Application>
  <PresentationFormat>On-screen Show (4:3)</PresentationFormat>
  <Paragraphs>76</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MS PGothic</vt:lpstr>
      <vt:lpstr>MS PGothic</vt:lpstr>
      <vt:lpstr>Arial</vt:lpstr>
      <vt:lpstr>Arial Narrow</vt:lpstr>
      <vt:lpstr>Calibri</vt:lpstr>
      <vt:lpstr>Courier New</vt:lpstr>
      <vt:lpstr>Times New Roman</vt:lpstr>
      <vt:lpstr>Wingdings</vt:lpstr>
      <vt:lpstr>Office Theme</vt:lpstr>
      <vt:lpstr>Blackboard Collaborate: Guest Access and Conferencing Features</vt:lpstr>
      <vt:lpstr>Presenters</vt:lpstr>
      <vt:lpstr>Overview</vt:lpstr>
      <vt:lpstr>Introduction</vt:lpstr>
      <vt:lpstr>Guest Access</vt:lpstr>
      <vt:lpstr>Guest Access</vt:lpstr>
      <vt:lpstr>Guest Access</vt:lpstr>
      <vt:lpstr>Collaborate Features</vt:lpstr>
      <vt:lpstr>Collaborate Features: Chat</vt:lpstr>
      <vt:lpstr>Collaborate Features: Whiteboard</vt:lpstr>
      <vt:lpstr>Collaborate Features: Raise Hand</vt:lpstr>
      <vt:lpstr>Collaborate Features: Polling</vt:lpstr>
      <vt:lpstr>Thank you! </vt:lpstr>
    </vt:vector>
  </TitlesOfParts>
  <Company>Maximus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Maximus  Inc</dc:creator>
  <cp:lastModifiedBy>Adelle Barr</cp:lastModifiedBy>
  <cp:revision>320</cp:revision>
  <dcterms:created xsi:type="dcterms:W3CDTF">2011-06-21T14:30:16Z</dcterms:created>
  <dcterms:modified xsi:type="dcterms:W3CDTF">2016-08-02T13:37:22Z</dcterms:modified>
</cp:coreProperties>
</file>